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25.fntdata" ContentType="application/x-fontdata"/>
  <Override PartName="/ppt/fonts/font26.fntdata" ContentType="application/x-fontdata"/>
  <Override PartName="/ppt/fonts/font27.fntdata" ContentType="application/x-fontdata"/>
  <Override PartName="/ppt/fonts/font28.fntdata" ContentType="application/x-fontdata"/>
  <Override PartName="/ppt/fonts/font29.fntdata" ContentType="application/x-fontdata"/>
  <Override PartName="/ppt/fonts/font3.fntdata" ContentType="application/x-fontdata"/>
  <Override PartName="/ppt/fonts/font30.fntdata" ContentType="application/x-fontdata"/>
  <Override PartName="/ppt/fonts/font31.fntdata" ContentType="application/x-fontdata"/>
  <Override PartName="/ppt/fonts/font32.fntdata" ContentType="application/x-fontdata"/>
  <Override PartName="/ppt/fonts/font33.fntdata" ContentType="application/x-fontdata"/>
  <Override PartName="/ppt/fonts/font34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4572000" cy="6400800"/>
  <p:notesSz cx="4572000" cy="6400800"/>
  <p:embeddedFontLst>
    <p:embeddedFont>
      <p:font typeface="EETVKC+Ovo"/>
      <p:regular r:id="rId26"/>
    </p:embeddedFont>
    <p:embeddedFont>
      <p:font typeface="MCEFVE+ClickerScript-Regular"/>
      <p:regular r:id="rId27"/>
    </p:embeddedFont>
    <p:embeddedFont>
      <p:font typeface="PMHESW+OpenSans-Bold"/>
      <p:regular r:id="rId28"/>
    </p:embeddedFont>
    <p:embeddedFont>
      <p:font typeface="HSKRHD+TTLoveliesScript"/>
      <p:regular r:id="rId29"/>
    </p:embeddedFont>
    <p:embeddedFont>
      <p:font typeface="OLUAWW+TheSeasons-Reg"/>
      <p:regular r:id="rId30"/>
    </p:embeddedFont>
    <p:embeddedFont>
      <p:font typeface="MNISNP+Chewy-Regular"/>
      <p:regular r:id="rId31"/>
    </p:embeddedFont>
    <p:embeddedFont>
      <p:font typeface="VPOTOB+Quicksand-Medium"/>
      <p:regular r:id="rId32"/>
    </p:embeddedFont>
    <p:embeddedFont>
      <p:font typeface="ULDVND+RhymeTH-Regular"/>
      <p:regular r:id="rId33"/>
    </p:embeddedFont>
    <p:embeddedFont>
      <p:font typeface="TWOKUF+LynxTHSerif-Regular,Bold"/>
      <p:regular r:id="rId34"/>
    </p:embeddedFont>
    <p:embeddedFont>
      <p:font typeface="FOJPRS+LynxTHSerif-Regular"/>
      <p:regular r:id="rId35"/>
    </p:embeddedFont>
    <p:embeddedFont>
      <p:font typeface="PJARJL+Lato-Regular"/>
      <p:regular r:id="rId36"/>
    </p:embeddedFont>
    <p:embeddedFont>
      <p:font typeface="PMIGJO+Vidaloka-Regular"/>
      <p:regular r:id="rId37"/>
    </p:embeddedFont>
    <p:embeddedFont>
      <p:font typeface="MJHWRD+CormorantGaramond-Medium"/>
      <p:regular r:id="rId38"/>
    </p:embeddedFont>
    <p:embeddedFont>
      <p:font typeface="FOIHVC+Montserrat-Medium"/>
      <p:regular r:id="rId39"/>
    </p:embeddedFont>
    <p:embeddedFont>
      <p:font typeface="KGJCRC+Poppins-Black"/>
      <p:regular r:id="rId40"/>
    </p:embeddedFont>
    <p:embeddedFont>
      <p:font typeface="TEMAFL+HKGrotesk-Bold"/>
      <p:regular r:id="rId41"/>
    </p:embeddedFont>
    <p:embeddedFont>
      <p:font typeface="VVBBOW+Comica-Regular"/>
      <p:regular r:id="rId42"/>
    </p:embeddedFont>
    <p:embeddedFont>
      <p:font typeface="ULCWSC+HKGrotesk-Medium"/>
      <p:regular r:id="rId43"/>
    </p:embeddedFont>
    <p:embeddedFont>
      <p:font typeface="SLQUGG+KGPrimaryPenmanship"/>
      <p:regular r:id="rId44"/>
    </p:embeddedFont>
    <p:embeddedFont>
      <p:font typeface="ULRHDJ+Nefelibata-BrushCanvas"/>
      <p:regular r:id="rId45"/>
    </p:embeddedFont>
    <p:embeddedFont>
      <p:font typeface="UFDBBH+Bitter-Regular"/>
      <p:regular r:id="rId46"/>
    </p:embeddedFont>
    <p:embeddedFont>
      <p:font typeface="UMMNIA+Amsterdam-Two"/>
      <p:regular r:id="rId47"/>
    </p:embeddedFont>
    <p:embeddedFont>
      <p:font typeface="RJRQQQ+GlacialIndifference-Regular"/>
      <p:regular r:id="rId48"/>
    </p:embeddedFont>
    <p:embeddedFont>
      <p:font typeface="LJQARO+Amsterdam-Three"/>
      <p:regular r:id="rId49"/>
    </p:embeddedFont>
    <p:embeddedFont>
      <p:font typeface="EARGOJ+AbhayaLibre-Regular"/>
      <p:regular r:id="rId50"/>
    </p:embeddedFont>
    <p:embeddedFont>
      <p:font typeface="OBIRTF+Inter-Regular"/>
      <p:regular r:id="rId51"/>
    </p:embeddedFont>
    <p:embeddedFont>
      <p:font typeface="IEJHCA+Nickainley-Normal"/>
      <p:regular r:id="rId52"/>
    </p:embeddedFont>
    <p:embeddedFont>
      <p:font typeface="PCHAQH+Oregano-Regular"/>
      <p:regular r:id="rId53"/>
    </p:embeddedFont>
    <p:embeddedFont>
      <p:font typeface="BIROKJ+LilitaOne,Bold"/>
      <p:regular r:id="rId54"/>
    </p:embeddedFont>
    <p:embeddedFont>
      <p:font typeface="CJHMKC+Oregano-Regular,Bold"/>
      <p:regular r:id="rId55"/>
    </p:embeddedFont>
    <p:embeddedFont>
      <p:font typeface="MWBTJG+happy-Regular"/>
      <p:regular r:id="rId56"/>
    </p:embeddedFont>
    <p:embeddedFont>
      <p:font typeface="JHSQQB+happy-Regular,Bold"/>
      <p:regular r:id="rId57"/>
    </p:embeddedFont>
    <p:embeddedFont>
      <p:font typeface="VLBBBK+milktea-Regular"/>
      <p:regular r:id="rId58"/>
    </p:embeddedFont>
    <p:embeddedFont>
      <p:font typeface="OQRKHP+SigmarOne-Regular"/>
      <p:regular r:id="rId5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font" Target="fonts/font1.fntdata" /><Relationship Id="rId27" Type="http://schemas.openxmlformats.org/officeDocument/2006/relationships/font" Target="fonts/font2.fntdata" /><Relationship Id="rId28" Type="http://schemas.openxmlformats.org/officeDocument/2006/relationships/font" Target="fonts/font3.fntdata" /><Relationship Id="rId29" Type="http://schemas.openxmlformats.org/officeDocument/2006/relationships/font" Target="fonts/font4.fntdata" /><Relationship Id="rId3" Type="http://schemas.openxmlformats.org/officeDocument/2006/relationships/viewProps" Target="viewProps.xml" /><Relationship Id="rId30" Type="http://schemas.openxmlformats.org/officeDocument/2006/relationships/font" Target="fonts/font5.fntdata" /><Relationship Id="rId31" Type="http://schemas.openxmlformats.org/officeDocument/2006/relationships/font" Target="fonts/font6.fntdata" /><Relationship Id="rId32" Type="http://schemas.openxmlformats.org/officeDocument/2006/relationships/font" Target="fonts/font7.fntdata" /><Relationship Id="rId33" Type="http://schemas.openxmlformats.org/officeDocument/2006/relationships/font" Target="fonts/font8.fntdata" /><Relationship Id="rId34" Type="http://schemas.openxmlformats.org/officeDocument/2006/relationships/font" Target="fonts/font9.fntdata" /><Relationship Id="rId35" Type="http://schemas.openxmlformats.org/officeDocument/2006/relationships/font" Target="fonts/font10.fntdata" /><Relationship Id="rId36" Type="http://schemas.openxmlformats.org/officeDocument/2006/relationships/font" Target="fonts/font11.fntdata" /><Relationship Id="rId37" Type="http://schemas.openxmlformats.org/officeDocument/2006/relationships/font" Target="fonts/font12.fntdata" /><Relationship Id="rId38" Type="http://schemas.openxmlformats.org/officeDocument/2006/relationships/font" Target="fonts/font13.fntdata" /><Relationship Id="rId39" Type="http://schemas.openxmlformats.org/officeDocument/2006/relationships/font" Target="fonts/font14.fntdata" /><Relationship Id="rId4" Type="http://schemas.openxmlformats.org/officeDocument/2006/relationships/theme" Target="theme/theme1.xml" /><Relationship Id="rId40" Type="http://schemas.openxmlformats.org/officeDocument/2006/relationships/font" Target="fonts/font15.fntdata" /><Relationship Id="rId41" Type="http://schemas.openxmlformats.org/officeDocument/2006/relationships/font" Target="fonts/font16.fntdata" /><Relationship Id="rId42" Type="http://schemas.openxmlformats.org/officeDocument/2006/relationships/font" Target="fonts/font17.fntdata" /><Relationship Id="rId43" Type="http://schemas.openxmlformats.org/officeDocument/2006/relationships/font" Target="fonts/font18.fntdata" /><Relationship Id="rId44" Type="http://schemas.openxmlformats.org/officeDocument/2006/relationships/font" Target="fonts/font19.fntdata" /><Relationship Id="rId45" Type="http://schemas.openxmlformats.org/officeDocument/2006/relationships/font" Target="fonts/font20.fntdata" /><Relationship Id="rId46" Type="http://schemas.openxmlformats.org/officeDocument/2006/relationships/font" Target="fonts/font21.fntdata" /><Relationship Id="rId47" Type="http://schemas.openxmlformats.org/officeDocument/2006/relationships/font" Target="fonts/font22.fntdata" /><Relationship Id="rId48" Type="http://schemas.openxmlformats.org/officeDocument/2006/relationships/font" Target="fonts/font23.fntdata" /><Relationship Id="rId49" Type="http://schemas.openxmlformats.org/officeDocument/2006/relationships/font" Target="fonts/font24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25.fntdata" /><Relationship Id="rId51" Type="http://schemas.openxmlformats.org/officeDocument/2006/relationships/font" Target="fonts/font26.fntdata" /><Relationship Id="rId52" Type="http://schemas.openxmlformats.org/officeDocument/2006/relationships/font" Target="fonts/font27.fntdata" /><Relationship Id="rId53" Type="http://schemas.openxmlformats.org/officeDocument/2006/relationships/font" Target="fonts/font28.fntdata" /><Relationship Id="rId54" Type="http://schemas.openxmlformats.org/officeDocument/2006/relationships/font" Target="fonts/font29.fntdata" /><Relationship Id="rId55" Type="http://schemas.openxmlformats.org/officeDocument/2006/relationships/font" Target="fonts/font30.fntdata" /><Relationship Id="rId56" Type="http://schemas.openxmlformats.org/officeDocument/2006/relationships/font" Target="fonts/font31.fntdata" /><Relationship Id="rId57" Type="http://schemas.openxmlformats.org/officeDocument/2006/relationships/font" Target="fonts/font32.fntdata" /><Relationship Id="rId58" Type="http://schemas.openxmlformats.org/officeDocument/2006/relationships/font" Target="fonts/font33.fntdata" /><Relationship Id="rId59" Type="http://schemas.openxmlformats.org/officeDocument/2006/relationships/font" Target="fonts/font34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69110" y="557057"/>
            <a:ext cx="1494335" cy="192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J</a:t>
            </a:r>
            <a:r>
              <a:rPr dirty="0" sz="1100" spc="-2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O</a:t>
            </a:r>
            <a:r>
              <a:rPr dirty="0" sz="1100" spc="-3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I</a:t>
            </a:r>
            <a:r>
              <a:rPr dirty="0" sz="1100" spc="-2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N</a:t>
            </a:r>
            <a:r>
              <a:rPr dirty="0" sz="1100" spc="515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U</a:t>
            </a:r>
            <a:r>
              <a:rPr dirty="0" sz="1100" spc="-28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S</a:t>
            </a:r>
            <a:r>
              <a:rPr dirty="0" sz="1100" spc="519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F</a:t>
            </a:r>
            <a:r>
              <a:rPr dirty="0" sz="1100" spc="-25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O</a:t>
            </a:r>
            <a:r>
              <a:rPr dirty="0" sz="1100" spc="-3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R</a:t>
            </a:r>
            <a:r>
              <a:rPr dirty="0" sz="1100" spc="517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131" y="813953"/>
            <a:ext cx="3165556" cy="1428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8300">
                <a:solidFill>
                  <a:srgbClr val="c49f4c"/>
                </a:solidFill>
                <a:latin typeface="MCEFVE+ClickerScript-Regular"/>
                <a:cs typeface="MCEFVE+ClickerScript-Regular"/>
              </a:rPr>
              <a:t>Birthday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2772" y="2182378"/>
            <a:ext cx="2415608" cy="1428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948"/>
              </a:lnSpc>
              <a:spcBef>
                <a:spcPts val="0"/>
              </a:spcBef>
              <a:spcAft>
                <a:spcPts val="0"/>
              </a:spcAft>
            </a:pPr>
            <a:r>
              <a:rPr dirty="0" sz="8300">
                <a:solidFill>
                  <a:srgbClr val="c49f4c"/>
                </a:solidFill>
                <a:latin typeface="MCEFVE+ClickerScript-Regular"/>
                <a:cs typeface="MCEFVE+ClickerScript-Regular"/>
              </a:rPr>
              <a:t>Party!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35848" y="3741360"/>
            <a:ext cx="1365219" cy="192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C</a:t>
            </a:r>
            <a:r>
              <a:rPr dirty="0" sz="1100" spc="-68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E</a:t>
            </a:r>
            <a:r>
              <a:rPr dirty="0" sz="1100" spc="-66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L</a:t>
            </a:r>
            <a:r>
              <a:rPr dirty="0" sz="1100" spc="-64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E</a:t>
            </a:r>
            <a:r>
              <a:rPr dirty="0" sz="1100" spc="-66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B</a:t>
            </a:r>
            <a:r>
              <a:rPr dirty="0" sz="1100" spc="-66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R</a:t>
            </a:r>
            <a:r>
              <a:rPr dirty="0" sz="1100" spc="-67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A</a:t>
            </a:r>
            <a:r>
              <a:rPr dirty="0" sz="1100" spc="-68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T</a:t>
            </a:r>
            <a:r>
              <a:rPr dirty="0" sz="1100" spc="-66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I</a:t>
            </a:r>
            <a:r>
              <a:rPr dirty="0" sz="1100" spc="-61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N</a:t>
            </a:r>
            <a:r>
              <a:rPr dirty="0" sz="1100" spc="-68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1100">
                <a:solidFill>
                  <a:srgbClr val="494848"/>
                </a:solidFill>
                <a:latin typeface="EETVKC+Ovo"/>
                <a:cs typeface="EETVKC+Ovo"/>
              </a:rPr>
              <a:t>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1176" y="4036349"/>
            <a:ext cx="1651154" cy="484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3100">
                <a:solidFill>
                  <a:srgbClr val="bb9339"/>
                </a:solidFill>
                <a:latin typeface="EETVKC+Ovo"/>
                <a:cs typeface="EETVKC+Ovo"/>
              </a:rPr>
              <a:t>Amelia's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07393" y="4432036"/>
            <a:ext cx="933331" cy="5703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90"/>
              </a:lnSpc>
              <a:spcBef>
                <a:spcPts val="0"/>
              </a:spcBef>
              <a:spcAft>
                <a:spcPts val="0"/>
              </a:spcAft>
            </a:pPr>
            <a:r>
              <a:rPr dirty="0" sz="3700" spc="190">
                <a:solidFill>
                  <a:srgbClr val="bb9339"/>
                </a:solidFill>
                <a:latin typeface="EETVKC+Ovo"/>
                <a:cs typeface="EETVKC+Ovo"/>
              </a:rPr>
              <a:t>25</a:t>
            </a:r>
            <a:r>
              <a:rPr dirty="0" sz="2700" baseline="39975" spc="82">
                <a:solidFill>
                  <a:srgbClr val="bb9339"/>
                </a:solidFill>
                <a:latin typeface="EETVKC+Ovo"/>
                <a:cs typeface="EETVKC+Ovo"/>
              </a:rPr>
              <a:t>th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44015" y="4935604"/>
            <a:ext cx="1388355" cy="243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21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B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 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I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 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R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 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T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 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H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 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D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 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A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 </a:t>
            </a:r>
            <a:r>
              <a:rPr dirty="0" sz="1450">
                <a:solidFill>
                  <a:srgbClr val="bb9339"/>
                </a:solidFill>
                <a:latin typeface="EETVKC+Ovo"/>
                <a:cs typeface="EETVKC+Ovo"/>
              </a:rPr>
              <a:t>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01401" y="5235495"/>
            <a:ext cx="2087252" cy="327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7941" marR="0">
              <a:lnSpc>
                <a:spcPts val="1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S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A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T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U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R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D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A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Y</a:t>
            </a:r>
          </a:p>
          <a:p>
            <a:pPr marL="0" marR="0">
              <a:lnSpc>
                <a:spcPts val="1081"/>
              </a:lnSpc>
              <a:spcBef>
                <a:spcPts val="119"/>
              </a:spcBef>
              <a:spcAft>
                <a:spcPts val="0"/>
              </a:spcAft>
            </a:pP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A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U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G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U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S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T</a:t>
            </a:r>
            <a:r>
              <a:rPr dirty="0" sz="950" spc="475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2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5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,</a:t>
            </a:r>
            <a:r>
              <a:rPr dirty="0" sz="950" spc="469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A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T</a:t>
            </a:r>
            <a:r>
              <a:rPr dirty="0" sz="950" spc="475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6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: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3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0</a:t>
            </a:r>
            <a:r>
              <a:rPr dirty="0" sz="950" spc="473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P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7069" y="5573920"/>
            <a:ext cx="3334838" cy="327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1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1</a:t>
            </a:r>
            <a:r>
              <a:rPr dirty="0" sz="950" spc="-1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2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3</a:t>
            </a:r>
            <a:r>
              <a:rPr dirty="0" sz="950" spc="467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A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N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Y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W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H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E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R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E</a:t>
            </a:r>
            <a:r>
              <a:rPr dirty="0" sz="950" spc="467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S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T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,</a:t>
            </a:r>
            <a:r>
              <a:rPr dirty="0" sz="950" spc="463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A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N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Y</a:t>
            </a:r>
            <a:r>
              <a:rPr dirty="0" sz="950" spc="469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C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I</a:t>
            </a:r>
            <a:r>
              <a:rPr dirty="0" sz="950" spc="-1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T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Y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,</a:t>
            </a:r>
            <a:r>
              <a:rPr dirty="0" sz="950" spc="463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S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T</a:t>
            </a:r>
            <a:r>
              <a:rPr dirty="0" sz="950" spc="469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1</a:t>
            </a:r>
            <a:r>
              <a:rPr dirty="0" sz="950" spc="-1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2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3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4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5</a:t>
            </a:r>
          </a:p>
          <a:p>
            <a:pPr marL="62547" marR="0">
              <a:lnSpc>
                <a:spcPts val="1081"/>
              </a:lnSpc>
              <a:spcBef>
                <a:spcPts val="119"/>
              </a:spcBef>
              <a:spcAft>
                <a:spcPts val="0"/>
              </a:spcAft>
            </a:pP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R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S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V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P</a:t>
            </a:r>
            <a:r>
              <a:rPr dirty="0" sz="950" spc="467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T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O</a:t>
            </a:r>
            <a:r>
              <a:rPr dirty="0" sz="950" spc="469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M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A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R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K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,</a:t>
            </a:r>
            <a:r>
              <a:rPr dirty="0" sz="950" spc="463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P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H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O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N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E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:</a:t>
            </a:r>
            <a:r>
              <a:rPr dirty="0" sz="950" spc="465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1</a:t>
            </a:r>
            <a:r>
              <a:rPr dirty="0" sz="950" spc="-1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2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3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-</a:t>
            </a:r>
            <a:r>
              <a:rPr dirty="0" sz="950" spc="-1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4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5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6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-</a:t>
            </a:r>
            <a:r>
              <a:rPr dirty="0" sz="950" spc="-1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7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8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9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 </a:t>
            </a:r>
            <a:r>
              <a:rPr dirty="0" sz="950">
                <a:solidFill>
                  <a:srgbClr val="494848"/>
                </a:solidFill>
                <a:latin typeface="EETVKC+Ovo"/>
                <a:cs typeface="EETVKC+Ovo"/>
              </a:rPr>
              <a:t>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4512" y="6055953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74252" y="3128741"/>
            <a:ext cx="1929552" cy="2561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YOU</a:t>
            </a:r>
            <a:r>
              <a:rPr dirty="0" sz="13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3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ARE</a:t>
            </a:r>
            <a:r>
              <a:rPr dirty="0" sz="13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3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INVITED</a:t>
            </a:r>
            <a:r>
              <a:rPr dirty="0" sz="13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3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56118" y="3408812"/>
            <a:ext cx="1803715" cy="9596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5500" spc="38">
                <a:solidFill>
                  <a:srgbClr val="7f4980"/>
                </a:solidFill>
                <a:latin typeface="MCEFVE+ClickerScript-Regular"/>
                <a:cs typeface="MCEFVE+ClickerScript-Regular"/>
              </a:rPr>
              <a:t>Olivia's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3631" y="4250643"/>
            <a:ext cx="935383" cy="746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581"/>
              </a:lnSpc>
              <a:spcBef>
                <a:spcPts val="0"/>
              </a:spcBef>
              <a:spcAft>
                <a:spcPts val="0"/>
              </a:spcAft>
            </a:pPr>
            <a:r>
              <a:rPr dirty="0" sz="4350" spc="34">
                <a:solidFill>
                  <a:srgbClr val="555d92"/>
                </a:solidFill>
                <a:latin typeface="MNISNP+Chewy-Regular"/>
                <a:cs typeface="MNISNP+Chewy-Regular"/>
              </a:rPr>
              <a:t>5th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7938" y="4394494"/>
            <a:ext cx="1495717" cy="523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1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spc="12">
                <a:solidFill>
                  <a:srgbClr val="555d92"/>
                </a:solidFill>
                <a:latin typeface="MNISNP+Chewy-Regular"/>
                <a:cs typeface="MNISNP+Chewy-Regular"/>
              </a:rPr>
              <a:t>Birthday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04523" y="5209914"/>
            <a:ext cx="407421" cy="5154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7f4980"/>
                </a:solidFill>
                <a:latin typeface="MCEFVE+ClickerScript-Regular"/>
                <a:cs typeface="MCEFVE+ClickerScript-Regular"/>
              </a:rPr>
              <a:t>12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5061" y="5414628"/>
            <a:ext cx="516763" cy="262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3a4e54"/>
                </a:solidFill>
                <a:latin typeface="MCEFVE+ClickerScript-Regular"/>
                <a:cs typeface="MCEFVE+ClickerScript-Regular"/>
              </a:rPr>
              <a:t>August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27555" y="5422955"/>
            <a:ext cx="434410" cy="2162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2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7f4980"/>
                </a:solidFill>
                <a:latin typeface="MCEFVE+ClickerScript-Regular"/>
                <a:cs typeface="MCEFVE+ClickerScript-Regular"/>
              </a:rPr>
              <a:t>3</a:t>
            </a:r>
            <a:r>
              <a:rPr dirty="0" sz="1050">
                <a:solidFill>
                  <a:srgbClr val="7f4980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050">
                <a:solidFill>
                  <a:srgbClr val="7f4980"/>
                </a:solidFill>
                <a:latin typeface="MCEFVE+ClickerScript-Regular"/>
                <a:cs typeface="MCEFVE+ClickerScript-Regular"/>
              </a:rPr>
              <a:t>PM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49996" y="5443725"/>
            <a:ext cx="604906" cy="239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a4e54"/>
                </a:solidFill>
                <a:latin typeface="MCEFVE+ClickerScript-Regular"/>
                <a:cs typeface="MCEFVE+ClickerScript-Regular"/>
              </a:rPr>
              <a:t>Saturday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90152" y="5752539"/>
            <a:ext cx="1494029" cy="234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123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Anywhere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St.,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Any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City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4512" y="6055953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8469" y="1182330"/>
            <a:ext cx="3827876" cy="17341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010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Birthday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8948" y="1296668"/>
            <a:ext cx="1177112" cy="282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G</a:t>
            </a:r>
            <a:r>
              <a:rPr dirty="0" sz="1450" spc="-87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45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R</a:t>
            </a:r>
            <a:r>
              <a:rPr dirty="0" sz="1450" spc="-87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45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A</a:t>
            </a:r>
            <a:r>
              <a:rPr dirty="0" sz="1450" spc="-88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45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N</a:t>
            </a:r>
            <a:r>
              <a:rPr dirty="0" sz="1450" spc="-87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45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D</a:t>
            </a:r>
            <a:r>
              <a:rPr dirty="0" sz="1450" spc="-87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45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M</a:t>
            </a:r>
            <a:r>
              <a:rPr dirty="0" sz="1450" spc="-88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45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99006" y="1755678"/>
            <a:ext cx="1887634" cy="2303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0" spc="-1155">
                <a:solidFill>
                  <a:srgbClr val="745930"/>
                </a:solidFill>
                <a:latin typeface="MCEFVE+ClickerScript-Regular"/>
                <a:cs typeface="MCEFVE+ClickerScript-Regular"/>
              </a:rPr>
              <a:t>80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92537" y="3974071"/>
            <a:ext cx="2733783" cy="261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spc="69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Let's</a:t>
            </a:r>
            <a:r>
              <a:rPr dirty="0" sz="1350" spc="75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350" spc="7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celebrate</a:t>
            </a:r>
            <a:r>
              <a:rPr dirty="0" sz="1350" spc="73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350" spc="72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this</a:t>
            </a:r>
            <a:r>
              <a:rPr dirty="0" sz="1350" spc="73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350" spc="7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special</a:t>
            </a:r>
            <a:r>
              <a:rPr dirty="0" sz="1350" spc="75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350" spc="69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day</a:t>
            </a:r>
            <a:r>
              <a:rPr dirty="0" sz="1350" spc="73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350" spc="69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as</a:t>
            </a:r>
            <a:r>
              <a:rPr dirty="0" sz="1350" spc="75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35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a</a:t>
            </a:r>
            <a:r>
              <a:rPr dirty="0" sz="1350" spc="142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350" spc="7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family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93983" y="4312370"/>
            <a:ext cx="1947474" cy="418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spc="-4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123</a:t>
            </a:r>
            <a:r>
              <a:rPr dirty="0" sz="1100" spc="-4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00" spc="-38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ANYWHERE</a:t>
            </a:r>
            <a:r>
              <a:rPr dirty="0" sz="1100" spc="-4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00" spc="-4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ST.,</a:t>
            </a:r>
            <a:r>
              <a:rPr dirty="0" sz="1100" spc="-4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00" spc="-4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ANY</a:t>
            </a:r>
            <a:r>
              <a:rPr dirty="0" sz="1100" spc="-38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00" spc="-4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CITY</a:t>
            </a:r>
          </a:p>
          <a:p>
            <a:pPr marL="418623" marR="0">
              <a:lnSpc>
                <a:spcPts val="1455"/>
              </a:lnSpc>
              <a:spcBef>
                <a:spcPts val="37"/>
              </a:spcBef>
              <a:spcAft>
                <a:spcPts val="0"/>
              </a:spcAft>
            </a:pPr>
            <a:r>
              <a:rPr dirty="0" sz="1100" spc="-4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05/05</a:t>
            </a:r>
            <a:r>
              <a:rPr dirty="0" sz="1100" spc="-4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0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-</a:t>
            </a:r>
            <a:r>
              <a:rPr dirty="0" sz="1100" spc="-79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00" spc="-4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08:00</a:t>
            </a:r>
            <a:r>
              <a:rPr dirty="0" sz="1100" spc="-4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00" spc="-40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P.M.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0647" y="4837732"/>
            <a:ext cx="1975798" cy="194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44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R.S.V.P</a:t>
            </a:r>
            <a:r>
              <a:rPr dirty="0" sz="950" spc="43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950" spc="46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Olivia</a:t>
            </a:r>
            <a:r>
              <a:rPr dirty="0" sz="950" spc="47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950" spc="46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Wilson</a:t>
            </a:r>
            <a:r>
              <a:rPr dirty="0" sz="950" spc="47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950" spc="44">
                <a:solidFill>
                  <a:srgbClr val="737373"/>
                </a:solidFill>
                <a:latin typeface="MCEFVE+ClickerScript-Regular"/>
                <a:cs typeface="MCEFVE+ClickerScript-Regular"/>
              </a:rPr>
              <a:t>+123-456-7890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14512" y="5170791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99673" y="523867"/>
            <a:ext cx="2221278" cy="627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2797" marR="0">
              <a:lnSpc>
                <a:spcPts val="22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Y</a:t>
            </a:r>
            <a:r>
              <a:rPr dirty="0" sz="1700" spc="380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O</a:t>
            </a:r>
            <a:r>
              <a:rPr dirty="0" sz="1700" spc="379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U</a:t>
            </a:r>
            <a:r>
              <a:rPr dirty="0" sz="1700" spc="1581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A</a:t>
            </a:r>
            <a:r>
              <a:rPr dirty="0" sz="1700" spc="379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R</a:t>
            </a:r>
            <a:r>
              <a:rPr dirty="0" sz="1700" spc="381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E</a:t>
            </a:r>
          </a:p>
          <a:p>
            <a:pPr marL="0" marR="0">
              <a:lnSpc>
                <a:spcPts val="2277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I</a:t>
            </a:r>
            <a:r>
              <a:rPr dirty="0" sz="1700" spc="383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N</a:t>
            </a:r>
            <a:r>
              <a:rPr dirty="0" sz="1700" spc="378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V</a:t>
            </a:r>
            <a:r>
              <a:rPr dirty="0" sz="1700" spc="379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I</a:t>
            </a:r>
            <a:r>
              <a:rPr dirty="0" sz="1700" spc="383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T</a:t>
            </a:r>
            <a:r>
              <a:rPr dirty="0" sz="1700" spc="381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E</a:t>
            </a:r>
            <a:r>
              <a:rPr dirty="0" sz="1700" spc="379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D</a:t>
            </a:r>
            <a:r>
              <a:rPr dirty="0" sz="1700" spc="1581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T</a:t>
            </a:r>
            <a:r>
              <a:rPr dirty="0" sz="1700" spc="381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700" b="1">
                <a:solidFill>
                  <a:srgbClr val="3b221a"/>
                </a:solidFill>
                <a:latin typeface="TEMAFL+HKGrotesk-Bold"/>
                <a:cs typeface="TEMAFL+HKGrotesk-Bold"/>
              </a:rPr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5038" y="3544172"/>
            <a:ext cx="2668904" cy="650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23"/>
              </a:lnSpc>
              <a:spcBef>
                <a:spcPts val="0"/>
              </a:spcBef>
              <a:spcAft>
                <a:spcPts val="0"/>
              </a:spcAft>
            </a:pPr>
            <a:r>
              <a:rPr dirty="0" sz="3650">
                <a:solidFill>
                  <a:srgbClr val="3b221a"/>
                </a:solidFill>
                <a:latin typeface="MCEFVE+ClickerScript-Regular"/>
                <a:cs typeface="MCEFVE+ClickerScript-Regular"/>
              </a:rPr>
              <a:t>Pedro's</a:t>
            </a:r>
            <a:r>
              <a:rPr dirty="0" sz="3650">
                <a:solidFill>
                  <a:srgbClr val="3b221a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3650">
                <a:solidFill>
                  <a:srgbClr val="3b221a"/>
                </a:solidFill>
                <a:latin typeface="MCEFVE+ClickerScript-Regular"/>
                <a:cs typeface="MCEFVE+ClickerScript-Regular"/>
              </a:rPr>
              <a:t>Birthday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12887" y="4191871"/>
            <a:ext cx="1697962" cy="523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Sunday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14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August</a:t>
            </a:r>
          </a:p>
          <a:p>
            <a:pPr marL="190500" marR="0">
              <a:lnSpc>
                <a:spcPts val="1778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At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08.00-End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9187" y="4871927"/>
            <a:ext cx="2485675" cy="2973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123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Anywhere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st.,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Any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 </a:t>
            </a:r>
            <a:r>
              <a:rPr dirty="0" sz="1500" b="1">
                <a:solidFill>
                  <a:srgbClr val="3b221a"/>
                </a:solidFill>
                <a:latin typeface="TEMAFL+HKGrotesk-Bold"/>
                <a:cs typeface="TEMAFL+HKGrotesk-Bold"/>
              </a:rPr>
              <a:t>City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14512" y="6055953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3663" y="3132084"/>
            <a:ext cx="2395734" cy="564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48"/>
              </a:lnSpc>
              <a:spcBef>
                <a:spcPts val="0"/>
              </a:spcBef>
              <a:spcAft>
                <a:spcPts val="0"/>
              </a:spcAft>
            </a:pPr>
            <a:r>
              <a:rPr dirty="0" sz="3350">
                <a:solidFill>
                  <a:srgbClr val="f9f6eb"/>
                </a:solidFill>
                <a:latin typeface="VVBBOW+Comica-Regular"/>
                <a:cs typeface="VVBBOW+Comica-Regular"/>
              </a:rPr>
              <a:t>Birthday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3947" y="3692852"/>
            <a:ext cx="1136747" cy="3782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50">
                <a:solidFill>
                  <a:srgbClr val="ffffff"/>
                </a:solidFill>
                <a:latin typeface="VVBBOW+Comica-Regular"/>
                <a:cs typeface="VVBBOW+Comica-Regular"/>
              </a:rPr>
              <a:t>Party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6012" y="4262016"/>
            <a:ext cx="2490304" cy="336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05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 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July,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 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2023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 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|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 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9:00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 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am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6150" y="4666185"/>
            <a:ext cx="2831322" cy="336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7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123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 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Anywhere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 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St.,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 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Any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 </a:t>
            </a:r>
            <a:r>
              <a:rPr dirty="0" sz="1750">
                <a:solidFill>
                  <a:srgbClr val="f9f6eb"/>
                </a:solidFill>
                <a:latin typeface="ULCWSC+HKGrotesk-Medium"/>
                <a:cs typeface="ULCWSC+HKGrotesk-Medium"/>
              </a:rPr>
              <a:t>City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21656" y="5452620"/>
            <a:ext cx="1080285" cy="2243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f9f6eb"/>
                </a:solidFill>
                <a:latin typeface="ULCWSC+HKGrotesk-Medium"/>
                <a:cs typeface="ULCWSC+HKGrotesk-Medium"/>
              </a:rPr>
              <a:t>OSSTET.CO.IN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00921" y="1544590"/>
            <a:ext cx="3326217" cy="693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ffffff"/>
                </a:solidFill>
                <a:latin typeface="SLQUGG+KGPrimaryPenmanship"/>
                <a:cs typeface="SLQUGG+KGPrimaryPenmanship"/>
              </a:rPr>
              <a:t>Birthday</a:t>
            </a:r>
            <a:r>
              <a:rPr dirty="0" sz="500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5000">
                <a:solidFill>
                  <a:srgbClr val="ffffff"/>
                </a:solidFill>
                <a:latin typeface="SLQUGG+KGPrimaryPenmanship"/>
                <a:cs typeface="SLQUGG+KGPrimaryPenmanship"/>
              </a:rPr>
              <a:t>Party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2356" y="2145726"/>
            <a:ext cx="1822283" cy="4577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0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SLQUGG+KGPrimaryPenmanship"/>
                <a:cs typeface="SLQUGG+KGPrimaryPenmanship"/>
              </a:rPr>
              <a:t>Olivia</a:t>
            </a:r>
            <a:r>
              <a:rPr dirty="0" sz="320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3200">
                <a:solidFill>
                  <a:srgbClr val="ffffff"/>
                </a:solidFill>
                <a:latin typeface="SLQUGG+KGPrimaryPenmanship"/>
                <a:cs typeface="SLQUGG+KGPrimaryPenmanship"/>
              </a:rPr>
              <a:t>Wilson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91531" y="2613319"/>
            <a:ext cx="542379" cy="404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SLQUGG+KGPrimaryPenmanship"/>
                <a:cs typeface="SLQUGG+KGPrimaryPenmanship"/>
              </a:rPr>
              <a:t>4th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5273" y="3485819"/>
            <a:ext cx="3351618" cy="336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48"/>
              </a:lnSpc>
              <a:spcBef>
                <a:spcPts val="0"/>
              </a:spcBef>
              <a:spcAft>
                <a:spcPts val="0"/>
              </a:spcAft>
            </a:pPr>
            <a:r>
              <a:rPr dirty="0" sz="2300">
                <a:solidFill>
                  <a:srgbClr val="ffffff"/>
                </a:solidFill>
                <a:latin typeface="SLQUGG+KGPrimaryPenmanship"/>
                <a:cs typeface="SLQUGG+KGPrimaryPenmanship"/>
              </a:rPr>
              <a:t>16</a:t>
            </a:r>
            <a:r>
              <a:rPr dirty="0" sz="2300" spc="-1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2300">
                <a:solidFill>
                  <a:srgbClr val="ffffff"/>
                </a:solidFill>
                <a:latin typeface="SLQUGG+KGPrimaryPenmanship"/>
                <a:cs typeface="SLQUGG+KGPrimaryPenmanship"/>
              </a:rPr>
              <a:t>July,</a:t>
            </a:r>
            <a:r>
              <a:rPr dirty="0" sz="230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2300">
                <a:solidFill>
                  <a:srgbClr val="ffffff"/>
                </a:solidFill>
                <a:latin typeface="SLQUGG+KGPrimaryPenmanship"/>
                <a:cs typeface="SLQUGG+KGPrimaryPenmanship"/>
              </a:rPr>
              <a:t>2023</a:t>
            </a:r>
            <a:r>
              <a:rPr dirty="0" sz="230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2300">
                <a:solidFill>
                  <a:srgbClr val="ffffff"/>
                </a:solidFill>
                <a:latin typeface="SLQUGG+KGPrimaryPenmanship"/>
                <a:cs typeface="SLQUGG+KGPrimaryPenmanship"/>
              </a:rPr>
              <a:t>Thursday</a:t>
            </a:r>
            <a:r>
              <a:rPr dirty="0" sz="230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2300">
                <a:solidFill>
                  <a:srgbClr val="ffffff"/>
                </a:solidFill>
                <a:latin typeface="SLQUGG+KGPrimaryPenmanship"/>
                <a:cs typeface="SLQUGG+KGPrimaryPenmanship"/>
              </a:rPr>
              <a:t>9:450</a:t>
            </a:r>
            <a:r>
              <a:rPr dirty="0" sz="230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2300">
                <a:solidFill>
                  <a:srgbClr val="ffffff"/>
                </a:solidFill>
                <a:latin typeface="SLQUGG+KGPrimaryPenmanship"/>
                <a:cs typeface="SLQUGG+KGPrimaryPenmanship"/>
              </a:rPr>
              <a:t>am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25227" y="3826116"/>
            <a:ext cx="2046895" cy="478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7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SLQUGG+KGPrimaryPenmanship"/>
                <a:cs typeface="SLQUGG+KGPrimaryPenmanship"/>
              </a:rPr>
              <a:t>123</a:t>
            </a:r>
            <a:r>
              <a:rPr dirty="0" sz="165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1650">
                <a:solidFill>
                  <a:srgbClr val="ffffff"/>
                </a:solidFill>
                <a:latin typeface="SLQUGG+KGPrimaryPenmanship"/>
                <a:cs typeface="SLQUGG+KGPrimaryPenmanship"/>
              </a:rPr>
              <a:t>Anywhere</a:t>
            </a:r>
            <a:r>
              <a:rPr dirty="0" sz="165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1650">
                <a:solidFill>
                  <a:srgbClr val="ffffff"/>
                </a:solidFill>
                <a:latin typeface="SLQUGG+KGPrimaryPenmanship"/>
                <a:cs typeface="SLQUGG+KGPrimaryPenmanship"/>
              </a:rPr>
              <a:t>St.,</a:t>
            </a:r>
            <a:r>
              <a:rPr dirty="0" sz="165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SLQUGG+KGPrimaryPenmanship"/>
                <a:cs typeface="SLQUGG+KGPrimaryPenmanship"/>
              </a:rPr>
              <a:t>Any</a:t>
            </a:r>
            <a:r>
              <a:rPr dirty="0" sz="165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1650">
                <a:solidFill>
                  <a:srgbClr val="ffffff"/>
                </a:solidFill>
                <a:latin typeface="SLQUGG+KGPrimaryPenmanship"/>
                <a:cs typeface="SLQUGG+KGPrimaryPenmanship"/>
              </a:rPr>
              <a:t>City,</a:t>
            </a:r>
          </a:p>
          <a:p>
            <a:pPr marL="642054" marR="0">
              <a:lnSpc>
                <a:spcPts val="1677"/>
              </a:lnSpc>
              <a:spcBef>
                <a:spcPts val="115"/>
              </a:spcBef>
              <a:spcAft>
                <a:spcPts val="0"/>
              </a:spcAft>
            </a:pPr>
            <a:r>
              <a:rPr dirty="0" sz="1650" spc="-10">
                <a:solidFill>
                  <a:srgbClr val="ffffff"/>
                </a:solidFill>
                <a:latin typeface="SLQUGG+KGPrimaryPenmanship"/>
                <a:cs typeface="SLQUGG+KGPrimaryPenmanship"/>
              </a:rPr>
              <a:t>ST</a:t>
            </a:r>
            <a:r>
              <a:rPr dirty="0" sz="165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1650">
                <a:solidFill>
                  <a:srgbClr val="ffffff"/>
                </a:solidFill>
                <a:latin typeface="SLQUGG+KGPrimaryPenmanship"/>
                <a:cs typeface="SLQUGG+KGPrimaryPenmanship"/>
              </a:rPr>
              <a:t>12345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98934" y="4553240"/>
            <a:ext cx="1828670" cy="2818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SLQUGG+KGPrimaryPenmanship"/>
                <a:cs typeface="SLQUGG+KGPrimaryPenmanship"/>
              </a:rPr>
              <a:t>See</a:t>
            </a:r>
            <a:r>
              <a:rPr dirty="0" sz="185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1850">
                <a:solidFill>
                  <a:srgbClr val="ffffff"/>
                </a:solidFill>
                <a:latin typeface="SLQUGG+KGPrimaryPenmanship"/>
                <a:cs typeface="SLQUGG+KGPrimaryPenmanship"/>
              </a:rPr>
              <a:t>you</a:t>
            </a:r>
            <a:r>
              <a:rPr dirty="0" sz="185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1850">
                <a:solidFill>
                  <a:srgbClr val="ffffff"/>
                </a:solidFill>
                <a:latin typeface="SLQUGG+KGPrimaryPenmanship"/>
                <a:cs typeface="SLQUGG+KGPrimaryPenmanship"/>
              </a:rPr>
              <a:t>at</a:t>
            </a:r>
            <a:r>
              <a:rPr dirty="0" sz="185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1850">
                <a:solidFill>
                  <a:srgbClr val="ffffff"/>
                </a:solidFill>
                <a:latin typeface="SLQUGG+KGPrimaryPenmanship"/>
                <a:cs typeface="SLQUGG+KGPrimaryPenmanship"/>
              </a:rPr>
              <a:t>the</a:t>
            </a:r>
            <a:r>
              <a:rPr dirty="0" sz="1850">
                <a:solidFill>
                  <a:srgbClr val="ffffff"/>
                </a:solidFill>
                <a:latin typeface="SLQUGG+KGPrimaryPenmanship"/>
                <a:cs typeface="SLQUGG+KGPrimaryPenmanship"/>
              </a:rPr>
              <a:t> </a:t>
            </a:r>
            <a:r>
              <a:rPr dirty="0" sz="1850">
                <a:solidFill>
                  <a:srgbClr val="ffffff"/>
                </a:solidFill>
                <a:latin typeface="SLQUGG+KGPrimaryPenmanship"/>
                <a:cs typeface="SLQUGG+KGPrimaryPenmanship"/>
              </a:rPr>
              <a:t>party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14512" y="5435583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7129" y="1944172"/>
            <a:ext cx="2352139" cy="1010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652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>
                <a:solidFill>
                  <a:srgbClr val="5388ad"/>
                </a:solidFill>
                <a:latin typeface="ULRHDJ+Nefelibata-BrushCanvas"/>
                <a:cs typeface="ULRHDJ+Nefelibata-BrushCanvas"/>
              </a:rPr>
              <a:t>Birthday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31489" y="2714944"/>
            <a:ext cx="958588" cy="184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100">
                <a:solidFill>
                  <a:srgbClr val="545454"/>
                </a:solidFill>
                <a:latin typeface="UFDBBH+Bitter-Regular"/>
                <a:cs typeface="UFDBBH+Bitter-Regular"/>
              </a:rPr>
              <a:t>Celebrating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9234" y="2863129"/>
            <a:ext cx="1532311" cy="733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5388ad"/>
                </a:solidFill>
                <a:latin typeface="ULRHDJ+Nefelibata-BrushCanvas"/>
                <a:cs typeface="ULRHDJ+Nefelibata-BrushCanvas"/>
              </a:rPr>
              <a:t>William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9381" y="3709721"/>
            <a:ext cx="739287" cy="184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110">
                <a:solidFill>
                  <a:srgbClr val="545454"/>
                </a:solidFill>
                <a:latin typeface="UFDBBH+Bitter-Regular"/>
                <a:cs typeface="UFDBBH+Bitter-Regular"/>
              </a:rPr>
              <a:t>SUNDAY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21367" y="3696887"/>
            <a:ext cx="773616" cy="184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108">
                <a:solidFill>
                  <a:srgbClr val="545454"/>
                </a:solidFill>
                <a:latin typeface="UFDBBH+Bitter-Regular"/>
                <a:cs typeface="UFDBBH+Bitter-Regular"/>
              </a:rPr>
              <a:t>12:00</a:t>
            </a:r>
            <a:r>
              <a:rPr dirty="0" sz="950" spc="105">
                <a:solidFill>
                  <a:srgbClr val="545454"/>
                </a:solidFill>
                <a:latin typeface="UFDBBH+Bitter-Regular"/>
                <a:cs typeface="UFDBBH+Bitter-Regular"/>
              </a:rPr>
              <a:t> </a:t>
            </a:r>
            <a:r>
              <a:rPr dirty="0" sz="950" spc="108">
                <a:solidFill>
                  <a:srgbClr val="545454"/>
                </a:solidFill>
                <a:latin typeface="UFDBBH+Bitter-Regular"/>
                <a:cs typeface="UFDBBH+Bitter-Regular"/>
              </a:rPr>
              <a:t>PM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38768" y="4115229"/>
            <a:ext cx="1167374" cy="184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100">
                <a:solidFill>
                  <a:srgbClr val="545454"/>
                </a:solidFill>
                <a:latin typeface="UFDBBH+Bitter-Regular"/>
                <a:cs typeface="UFDBBH+Bitter-Regular"/>
              </a:rPr>
              <a:t>William</a:t>
            </a:r>
            <a:r>
              <a:rPr dirty="0" sz="950" spc="102">
                <a:solidFill>
                  <a:srgbClr val="545454"/>
                </a:solidFill>
                <a:latin typeface="UFDBBH+Bitter-Regular"/>
                <a:cs typeface="UFDBBH+Bitter-Regular"/>
              </a:rPr>
              <a:t> </a:t>
            </a:r>
            <a:r>
              <a:rPr dirty="0" sz="950" spc="101">
                <a:solidFill>
                  <a:srgbClr val="545454"/>
                </a:solidFill>
                <a:latin typeface="UFDBBH+Bitter-Regular"/>
                <a:cs typeface="UFDBBH+Bitter-Regular"/>
              </a:rPr>
              <a:t>House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92533" y="4353326"/>
            <a:ext cx="2036486" cy="3553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53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100">
                <a:solidFill>
                  <a:srgbClr val="545454"/>
                </a:solidFill>
                <a:latin typeface="UFDBBH+Bitter-Regular"/>
                <a:cs typeface="UFDBBH+Bitter-Regular"/>
              </a:rPr>
              <a:t>123</a:t>
            </a:r>
            <a:r>
              <a:rPr dirty="0" sz="950" spc="98">
                <a:solidFill>
                  <a:srgbClr val="545454"/>
                </a:solidFill>
                <a:latin typeface="UFDBBH+Bitter-Regular"/>
                <a:cs typeface="UFDBBH+Bitter-Regular"/>
              </a:rPr>
              <a:t> </a:t>
            </a:r>
            <a:r>
              <a:rPr dirty="0" sz="950" spc="101">
                <a:solidFill>
                  <a:srgbClr val="545454"/>
                </a:solidFill>
                <a:latin typeface="UFDBBH+Bitter-Regular"/>
                <a:cs typeface="UFDBBH+Bitter-Regular"/>
              </a:rPr>
              <a:t>Anywhere</a:t>
            </a:r>
            <a:r>
              <a:rPr dirty="0" sz="950" spc="95">
                <a:solidFill>
                  <a:srgbClr val="545454"/>
                </a:solidFill>
                <a:latin typeface="UFDBBH+Bitter-Regular"/>
                <a:cs typeface="UFDBBH+Bitter-Regular"/>
              </a:rPr>
              <a:t> </a:t>
            </a:r>
            <a:r>
              <a:rPr dirty="0" sz="950" spc="100">
                <a:solidFill>
                  <a:srgbClr val="545454"/>
                </a:solidFill>
                <a:latin typeface="UFDBBH+Bitter-Regular"/>
                <a:cs typeface="UFDBBH+Bitter-Regular"/>
              </a:rPr>
              <a:t>St,</a:t>
            </a:r>
            <a:r>
              <a:rPr dirty="0" sz="950" spc="94">
                <a:solidFill>
                  <a:srgbClr val="545454"/>
                </a:solidFill>
                <a:latin typeface="UFDBBH+Bitter-Regular"/>
                <a:cs typeface="UFDBBH+Bitter-Regular"/>
              </a:rPr>
              <a:t> </a:t>
            </a:r>
            <a:r>
              <a:rPr dirty="0" sz="950" spc="102">
                <a:solidFill>
                  <a:srgbClr val="545454"/>
                </a:solidFill>
                <a:latin typeface="UFDBBH+Bitter-Regular"/>
                <a:cs typeface="UFDBBH+Bitter-Regular"/>
              </a:rPr>
              <a:t>Any</a:t>
            </a:r>
            <a:r>
              <a:rPr dirty="0" sz="950" spc="95">
                <a:solidFill>
                  <a:srgbClr val="545454"/>
                </a:solidFill>
                <a:latin typeface="UFDBBH+Bitter-Regular"/>
                <a:cs typeface="UFDBBH+Bitter-Regular"/>
              </a:rPr>
              <a:t> </a:t>
            </a:r>
            <a:r>
              <a:rPr dirty="0" sz="950" spc="100">
                <a:solidFill>
                  <a:srgbClr val="545454"/>
                </a:solidFill>
                <a:latin typeface="UFDBBH+Bitter-Regular"/>
                <a:cs typeface="UFDBBH+Bitter-Regular"/>
              </a:rPr>
              <a:t>City,</a:t>
            </a:r>
          </a:p>
          <a:p>
            <a:pPr marL="645953" marR="0">
              <a:lnSpc>
                <a:spcPts val="1153"/>
              </a:lnSpc>
              <a:spcBef>
                <a:spcPts val="141"/>
              </a:spcBef>
              <a:spcAft>
                <a:spcPts val="0"/>
              </a:spcAft>
            </a:pPr>
            <a:r>
              <a:rPr dirty="0" sz="950" spc="101">
                <a:solidFill>
                  <a:srgbClr val="545454"/>
                </a:solidFill>
                <a:latin typeface="UFDBBH+Bitter-Regular"/>
                <a:cs typeface="UFDBBH+Bitter-Regular"/>
              </a:rPr>
              <a:t>ST</a:t>
            </a:r>
            <a:r>
              <a:rPr dirty="0" sz="950" spc="97">
                <a:solidFill>
                  <a:srgbClr val="545454"/>
                </a:solidFill>
                <a:latin typeface="UFDBBH+Bitter-Regular"/>
                <a:cs typeface="UFDBBH+Bitter-Regular"/>
              </a:rPr>
              <a:t> </a:t>
            </a:r>
            <a:r>
              <a:rPr dirty="0" sz="950" spc="100">
                <a:solidFill>
                  <a:srgbClr val="545454"/>
                </a:solidFill>
                <a:latin typeface="UFDBBH+Bitter-Regular"/>
                <a:cs typeface="UFDBBH+Bitter-Regular"/>
              </a:rPr>
              <a:t>12345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14512" y="5968558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8109" y="815440"/>
            <a:ext cx="1964520" cy="1131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608"/>
              </a:lnSpc>
              <a:spcBef>
                <a:spcPts val="0"/>
              </a:spcBef>
              <a:spcAft>
                <a:spcPts val="0"/>
              </a:spcAft>
            </a:pPr>
            <a:r>
              <a:rPr dirty="0" sz="2900">
                <a:solidFill>
                  <a:srgbClr val="941d66"/>
                </a:solidFill>
                <a:latin typeface="UMMNIA+Amsterdam-Two"/>
                <a:cs typeface="UMMNIA+Amsterdam-Two"/>
              </a:rPr>
              <a:t>Christening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3668" y="918481"/>
            <a:ext cx="1416979" cy="167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19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PLEASE</a:t>
            </a:r>
            <a:r>
              <a:rPr dirty="0" sz="900" spc="236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 </a:t>
            </a:r>
            <a:r>
              <a:rPr dirty="0" sz="90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JOIN</a:t>
            </a:r>
            <a:r>
              <a:rPr dirty="0" sz="90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 </a:t>
            </a:r>
            <a:r>
              <a:rPr dirty="0" sz="90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US</a:t>
            </a:r>
            <a:r>
              <a:rPr dirty="0" sz="90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 </a:t>
            </a:r>
            <a:r>
              <a:rPr dirty="0" sz="90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FOR</a:t>
            </a:r>
            <a:r>
              <a:rPr dirty="0" sz="90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 </a:t>
            </a:r>
            <a:r>
              <a:rPr dirty="0" sz="90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THE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6898" y="1929724"/>
            <a:ext cx="1416157" cy="2061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23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OF</a:t>
            </a:r>
            <a:r>
              <a:rPr dirty="0" sz="115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 </a:t>
            </a:r>
            <a:r>
              <a:rPr dirty="0" sz="115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OUR</a:t>
            </a:r>
            <a:r>
              <a:rPr dirty="0" sz="115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 </a:t>
            </a:r>
            <a:r>
              <a:rPr dirty="0" sz="115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DAUGHTER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82475" y="3412541"/>
            <a:ext cx="1840329" cy="1164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872"/>
              </a:lnSpc>
              <a:spcBef>
                <a:spcPts val="0"/>
              </a:spcBef>
              <a:spcAft>
                <a:spcPts val="0"/>
              </a:spcAft>
            </a:pPr>
            <a:r>
              <a:rPr dirty="0" sz="3350">
                <a:solidFill>
                  <a:srgbClr val="941d66"/>
                </a:solidFill>
                <a:latin typeface="LJQARO+Amsterdam-Three"/>
                <a:cs typeface="LJQARO+Amsterdam-Three"/>
              </a:rPr>
              <a:t>Amelia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18499" y="4519370"/>
            <a:ext cx="305596" cy="38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97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9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65258" y="4579053"/>
            <a:ext cx="581026" cy="2498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APRIL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77323" y="4566631"/>
            <a:ext cx="579546" cy="2498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2023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11611" y="4900636"/>
            <a:ext cx="1019868" cy="1795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4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14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SUNDAY</a:t>
            </a:r>
            <a:r>
              <a:rPr dirty="0" sz="95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 </a:t>
            </a:r>
            <a:r>
              <a:rPr dirty="0" sz="95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|</a:t>
            </a:r>
            <a:r>
              <a:rPr dirty="0" sz="950" spc="12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 </a:t>
            </a:r>
            <a:r>
              <a:rPr dirty="0" sz="950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10</a:t>
            </a:r>
            <a:r>
              <a:rPr dirty="0" sz="950" spc="11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 </a:t>
            </a:r>
            <a:r>
              <a:rPr dirty="0" sz="950" spc="14">
                <a:solidFill>
                  <a:srgbClr val="000000"/>
                </a:solidFill>
                <a:latin typeface="RJRQQQ+GlacialIndifference-Regular"/>
                <a:cs typeface="RJRQQQ+GlacialIndifference-Regular"/>
              </a:rPr>
              <a:t>AM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24284" y="5154724"/>
            <a:ext cx="1998682" cy="6164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4644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EARGOJ+AbhayaLibre-Regular"/>
                <a:cs typeface="EARGOJ+AbhayaLibre-Regular"/>
              </a:rPr>
              <a:t>Saint</a:t>
            </a:r>
            <a:r>
              <a:rPr dirty="0" sz="1750">
                <a:solidFill>
                  <a:srgbClr val="000000"/>
                </a:solidFill>
                <a:latin typeface="EARGOJ+AbhayaLibre-Regular"/>
                <a:cs typeface="EARGOJ+AbhayaLibre-Regular"/>
              </a:rPr>
              <a:t> </a:t>
            </a:r>
            <a:r>
              <a:rPr dirty="0" sz="1750">
                <a:solidFill>
                  <a:srgbClr val="000000"/>
                </a:solidFill>
                <a:latin typeface="EARGOJ+AbhayaLibre-Regular"/>
                <a:cs typeface="EARGOJ+AbhayaLibre-Regular"/>
              </a:rPr>
              <a:t>Church</a:t>
            </a:r>
          </a:p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 spc="10">
                <a:solidFill>
                  <a:srgbClr val="000000"/>
                </a:solidFill>
                <a:latin typeface="EARGOJ+AbhayaLibre-Regular"/>
                <a:cs typeface="EARGOJ+AbhayaLibre-Regular"/>
              </a:rPr>
              <a:t>123</a:t>
            </a:r>
            <a:r>
              <a:rPr dirty="0" sz="1150">
                <a:solidFill>
                  <a:srgbClr val="000000"/>
                </a:solidFill>
                <a:latin typeface="EARGOJ+AbhayaLibre-Regular"/>
                <a:cs typeface="EARGOJ+AbhayaLibre-Regular"/>
              </a:rPr>
              <a:t> </a:t>
            </a:r>
            <a:r>
              <a:rPr dirty="0" sz="1150" spc="15">
                <a:solidFill>
                  <a:srgbClr val="000000"/>
                </a:solidFill>
                <a:latin typeface="EARGOJ+AbhayaLibre-Regular"/>
                <a:cs typeface="EARGOJ+AbhayaLibre-Regular"/>
              </a:rPr>
              <a:t>ANYWHERE</a:t>
            </a:r>
            <a:r>
              <a:rPr dirty="0" sz="1150">
                <a:solidFill>
                  <a:srgbClr val="000000"/>
                </a:solidFill>
                <a:latin typeface="EARGOJ+AbhayaLibre-Regular"/>
                <a:cs typeface="EARGOJ+AbhayaLibre-Regular"/>
              </a:rPr>
              <a:t> </a:t>
            </a:r>
            <a:r>
              <a:rPr dirty="0" sz="1150" spc="10">
                <a:solidFill>
                  <a:srgbClr val="000000"/>
                </a:solidFill>
                <a:latin typeface="EARGOJ+AbhayaLibre-Regular"/>
                <a:cs typeface="EARGOJ+AbhayaLibre-Regular"/>
              </a:rPr>
              <a:t>ST.,</a:t>
            </a:r>
            <a:r>
              <a:rPr dirty="0" sz="1150">
                <a:solidFill>
                  <a:srgbClr val="000000"/>
                </a:solidFill>
                <a:latin typeface="EARGOJ+AbhayaLibre-Regular"/>
                <a:cs typeface="EARGOJ+AbhayaLibre-Regular"/>
              </a:rPr>
              <a:t> </a:t>
            </a:r>
            <a:r>
              <a:rPr dirty="0" sz="1150" spc="14">
                <a:solidFill>
                  <a:srgbClr val="000000"/>
                </a:solidFill>
                <a:latin typeface="EARGOJ+AbhayaLibre-Regular"/>
                <a:cs typeface="EARGOJ+AbhayaLibre-Regular"/>
              </a:rPr>
              <a:t>ANY</a:t>
            </a:r>
            <a:r>
              <a:rPr dirty="0" sz="1150">
                <a:solidFill>
                  <a:srgbClr val="000000"/>
                </a:solidFill>
                <a:latin typeface="EARGOJ+AbhayaLibre-Regular"/>
                <a:cs typeface="EARGOJ+AbhayaLibre-Regular"/>
              </a:rPr>
              <a:t> </a:t>
            </a:r>
            <a:r>
              <a:rPr dirty="0" sz="1150" spc="10">
                <a:solidFill>
                  <a:srgbClr val="000000"/>
                </a:solidFill>
                <a:latin typeface="EARGOJ+AbhayaLibre-Regular"/>
                <a:cs typeface="EARGOJ+AbhayaLibre-Regular"/>
              </a:rPr>
              <a:t>CITY</a:t>
            </a:r>
          </a:p>
          <a:p>
            <a:pPr marL="310383" marR="0">
              <a:lnSpc>
                <a:spcPts val="13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000000"/>
                </a:solidFill>
                <a:latin typeface="EARGOJ+AbhayaLibre-Regular"/>
                <a:cs typeface="EARGOJ+AbhayaLibre-Regular"/>
              </a:rPr>
              <a:t>RSVP:</a:t>
            </a:r>
            <a:r>
              <a:rPr dirty="0" sz="1150">
                <a:solidFill>
                  <a:srgbClr val="000000"/>
                </a:solidFill>
                <a:latin typeface="EARGOJ+AbhayaLibre-Regular"/>
                <a:cs typeface="EARGOJ+AbhayaLibre-Regular"/>
              </a:rPr>
              <a:t> </a:t>
            </a:r>
            <a:r>
              <a:rPr dirty="0" sz="1150">
                <a:solidFill>
                  <a:srgbClr val="000000"/>
                </a:solidFill>
                <a:latin typeface="EARGOJ+AbhayaLibre-Regular"/>
                <a:cs typeface="EARGOJ+AbhayaLibre-Regular"/>
              </a:rPr>
              <a:t>123-456-7890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4512" y="5879255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3371" y="725457"/>
            <a:ext cx="2714654" cy="311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OBIRTF+Inter-Regular"/>
                <a:cs typeface="OBIRTF+Inter-Regular"/>
              </a:rPr>
              <a:t>PLEASEꢀJOINꢀUSꢀFORꢀA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0881" y="861645"/>
            <a:ext cx="3324259" cy="762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706"/>
              </a:lnSpc>
              <a:spcBef>
                <a:spcPts val="0"/>
              </a:spcBef>
              <a:spcAft>
                <a:spcPts val="0"/>
              </a:spcAft>
            </a:pPr>
            <a:r>
              <a:rPr dirty="0" sz="4450">
                <a:solidFill>
                  <a:srgbClr val="000000"/>
                </a:solidFill>
                <a:latin typeface="IEJHCA+Nickainley-Normal"/>
                <a:cs typeface="IEJHCA+Nickainley-Normal"/>
              </a:rPr>
              <a:t>Birthday</a:t>
            </a:r>
            <a:r>
              <a:rPr dirty="0" sz="4450">
                <a:solidFill>
                  <a:srgbClr val="000000"/>
                </a:solidFill>
                <a:latin typeface="IEJHCA+Nickainley-Normal"/>
                <a:cs typeface="IEJHCA+Nickainley-Normal"/>
              </a:rPr>
              <a:t> </a:t>
            </a:r>
            <a:r>
              <a:rPr dirty="0" sz="4450">
                <a:solidFill>
                  <a:srgbClr val="000000"/>
                </a:solidFill>
                <a:latin typeface="IEJHCA+Nickainley-Normal"/>
                <a:cs typeface="IEJHCA+Nickainley-Normal"/>
              </a:rPr>
              <a:t>Party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27635" y="3195327"/>
            <a:ext cx="1078855" cy="348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4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OBIRTF+Inter-Regular"/>
                <a:cs typeface="OBIRTF+Inter-Regular"/>
              </a:rPr>
              <a:t>DANIEL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2537" y="3582153"/>
            <a:ext cx="586628" cy="439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333" marR="0">
              <a:lnSpc>
                <a:spcPts val="18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OBIRTF+Inter-Regular"/>
                <a:cs typeface="OBIRTF+Inter-Regular"/>
              </a:rPr>
              <a:t>15</a:t>
            </a:r>
          </a:p>
          <a:p>
            <a:pPr marL="0" marR="0">
              <a:lnSpc>
                <a:spcPts val="1295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>
                <a:solidFill>
                  <a:srgbClr val="000000"/>
                </a:solidFill>
                <a:latin typeface="OBIRTF+Inter-Regular"/>
                <a:cs typeface="OBIRTF+Inter-Regular"/>
              </a:rPr>
              <a:t>NOV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5588" y="3610974"/>
            <a:ext cx="1914899" cy="375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00000"/>
                </a:solidFill>
                <a:latin typeface="OBIRTF+Inter-Regular"/>
                <a:cs typeface="OBIRTF+Inter-Regular"/>
              </a:rPr>
              <a:t>sundayꢀ2:00ꢀ-ꢀ5:00ꢀpm</a:t>
            </a:r>
          </a:p>
          <a:p>
            <a:pPr marL="0" marR="0">
              <a:lnSpc>
                <a:spcPts val="1245"/>
              </a:lnSpc>
              <a:spcBef>
                <a:spcPts val="50"/>
              </a:spcBef>
              <a:spcAft>
                <a:spcPts val="0"/>
              </a:spcAft>
            </a:pPr>
            <a:r>
              <a:rPr dirty="0" sz="1100" spc="-10">
                <a:solidFill>
                  <a:srgbClr val="000000"/>
                </a:solidFill>
                <a:latin typeface="OBIRTF+Inter-Regular"/>
                <a:cs typeface="OBIRTF+Inter-Regular"/>
              </a:rPr>
              <a:t>123ꢀAnywhereꢀSt.,ꢀAnyꢀCity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66825" y="1659521"/>
            <a:ext cx="2185661" cy="426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>
                <a:solidFill>
                  <a:srgbClr val="ffffff"/>
                </a:solidFill>
                <a:latin typeface="PCHAQH+Oregano-Regular"/>
                <a:cs typeface="PCHAQH+Oregano-Regular"/>
              </a:rPr>
              <a:t>YOU'RE</a:t>
            </a:r>
            <a:r>
              <a:rPr dirty="0" sz="2350">
                <a:solidFill>
                  <a:srgbClr val="ffffff"/>
                </a:solidFill>
                <a:latin typeface="PCHAQH+Oregano-Regular"/>
                <a:cs typeface="PCHAQH+Oregano-Regular"/>
              </a:rPr>
              <a:t> </a:t>
            </a:r>
            <a:r>
              <a:rPr dirty="0" sz="2350">
                <a:solidFill>
                  <a:srgbClr val="ffffff"/>
                </a:solidFill>
                <a:latin typeface="PCHAQH+Oregano-Regular"/>
                <a:cs typeface="PCHAQH+Oregano-Regular"/>
              </a:rPr>
              <a:t>INVITED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6826" y="2376965"/>
            <a:ext cx="1923914" cy="10079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32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BIROKJ+LilitaOne,Bold"/>
                <a:cs typeface="BIROKJ+LilitaOne,Bold"/>
              </a:rPr>
              <a:t>BIRTHDAY</a:t>
            </a:r>
          </a:p>
          <a:p>
            <a:pPr marL="331100" marR="0">
              <a:lnSpc>
                <a:spcPts val="3432"/>
              </a:lnSpc>
              <a:spcBef>
                <a:spcPts val="771"/>
              </a:spcBef>
              <a:spcAft>
                <a:spcPts val="0"/>
              </a:spcAft>
            </a:pPr>
            <a:r>
              <a:rPr dirty="0" sz="3000">
                <a:solidFill>
                  <a:srgbClr val="ffffff"/>
                </a:solidFill>
                <a:latin typeface="BIROKJ+LilitaOne,Bold"/>
                <a:cs typeface="BIROKJ+LilitaOne,Bold"/>
              </a:rPr>
              <a:t>PARTY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9075" y="3620014"/>
            <a:ext cx="1818102" cy="426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>
                <a:solidFill>
                  <a:srgbClr val="ffffff"/>
                </a:solidFill>
                <a:latin typeface="CJHMKC+Oregano-Regular,Bold"/>
                <a:cs typeface="CJHMKC+Oregano-Regular,Bold"/>
              </a:rPr>
              <a:t>JULY</a:t>
            </a:r>
            <a:r>
              <a:rPr dirty="0" sz="2350" spc="-148">
                <a:solidFill>
                  <a:srgbClr val="ffffff"/>
                </a:solidFill>
                <a:latin typeface="CJHMKC+Oregano-Regular,Bold"/>
                <a:cs typeface="CJHMKC+Oregano-Regular,Bold"/>
              </a:rPr>
              <a:t> </a:t>
            </a:r>
            <a:r>
              <a:rPr dirty="0" sz="2350">
                <a:solidFill>
                  <a:srgbClr val="ffffff"/>
                </a:solidFill>
                <a:latin typeface="CJHMKC+Oregano-Regular,Bold"/>
                <a:cs typeface="CJHMKC+Oregano-Regular,Bold"/>
              </a:rPr>
              <a:t>28,</a:t>
            </a:r>
            <a:r>
              <a:rPr dirty="0" sz="2350" spc="-153">
                <a:solidFill>
                  <a:srgbClr val="ffffff"/>
                </a:solidFill>
                <a:latin typeface="CJHMKC+Oregano-Regular,Bold"/>
                <a:cs typeface="CJHMKC+Oregano-Regular,Bold"/>
              </a:rPr>
              <a:t> </a:t>
            </a:r>
            <a:r>
              <a:rPr dirty="0" sz="2350">
                <a:solidFill>
                  <a:srgbClr val="ffffff"/>
                </a:solidFill>
                <a:latin typeface="CJHMKC+Oregano-Regular,Bold"/>
                <a:cs typeface="CJHMKC+Oregano-Regular,Bold"/>
              </a:rPr>
              <a:t>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8170" y="4206631"/>
            <a:ext cx="2923336" cy="7930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5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PCHAQH+Oregano-Regular"/>
                <a:cs typeface="PCHAQH+Oregano-Regular"/>
              </a:rPr>
              <a:t>123</a:t>
            </a:r>
            <a:r>
              <a:rPr dirty="0" sz="2200">
                <a:solidFill>
                  <a:srgbClr val="ffffff"/>
                </a:solidFill>
                <a:latin typeface="PCHAQH+Oregano-Regular"/>
                <a:cs typeface="PCHAQH+Oregano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PCHAQH+Oregano-Regular"/>
                <a:cs typeface="PCHAQH+Oregano-Regular"/>
              </a:rPr>
              <a:t>ANYWHERE</a:t>
            </a:r>
            <a:r>
              <a:rPr dirty="0" sz="2200">
                <a:solidFill>
                  <a:srgbClr val="ffffff"/>
                </a:solidFill>
                <a:latin typeface="PCHAQH+Oregano-Regular"/>
                <a:cs typeface="PCHAQH+Oregano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PCHAQH+Oregano-Regular"/>
                <a:cs typeface="PCHAQH+Oregano-Regular"/>
              </a:rPr>
              <a:t>ST.,</a:t>
            </a:r>
            <a:r>
              <a:rPr dirty="0" sz="2200">
                <a:solidFill>
                  <a:srgbClr val="ffffff"/>
                </a:solidFill>
                <a:latin typeface="PCHAQH+Oregano-Regular"/>
                <a:cs typeface="PCHAQH+Oregano-Regular"/>
              </a:rPr>
              <a:t> </a:t>
            </a:r>
            <a:r>
              <a:rPr dirty="0" sz="2200">
                <a:solidFill>
                  <a:srgbClr val="ffffff"/>
                </a:solidFill>
                <a:latin typeface="PCHAQH+Oregano-Regular"/>
                <a:cs typeface="PCHAQH+Oregano-Regular"/>
              </a:rPr>
              <a:t>ANY</a:t>
            </a:r>
          </a:p>
          <a:p>
            <a:pPr marL="1108748" marR="0">
              <a:lnSpc>
                <a:spcPts val="2851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200">
                <a:solidFill>
                  <a:srgbClr val="ffffff"/>
                </a:solidFill>
                <a:latin typeface="PCHAQH+Oregano-Regular"/>
                <a:cs typeface="PCHAQH+Oregano-Regular"/>
              </a:rPr>
              <a:t>CITY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14512" y="6055953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4629" y="417174"/>
            <a:ext cx="1780134" cy="284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117">
                <a:solidFill>
                  <a:srgbClr val="545454"/>
                </a:solidFill>
                <a:latin typeface="MWBTJG+happy-Regular"/>
                <a:cs typeface="MWBTJG+happy-Regular"/>
              </a:rPr>
              <a:t>Please</a:t>
            </a:r>
            <a:r>
              <a:rPr dirty="0" sz="1200" spc="117">
                <a:solidFill>
                  <a:srgbClr val="545454"/>
                </a:solidFill>
                <a:latin typeface="MWBTJG+happy-Regular"/>
                <a:cs typeface="MWBTJG+happy-Regular"/>
              </a:rPr>
              <a:t> </a:t>
            </a:r>
            <a:r>
              <a:rPr dirty="0" sz="1200" spc="117">
                <a:solidFill>
                  <a:srgbClr val="545454"/>
                </a:solidFill>
                <a:latin typeface="MWBTJG+happy-Regular"/>
                <a:cs typeface="MWBTJG+happy-Regular"/>
              </a:rPr>
              <a:t>Join</a:t>
            </a:r>
            <a:r>
              <a:rPr dirty="0" sz="1200" spc="117">
                <a:solidFill>
                  <a:srgbClr val="545454"/>
                </a:solidFill>
                <a:latin typeface="MWBTJG+happy-Regular"/>
                <a:cs typeface="MWBTJG+happy-Regular"/>
              </a:rPr>
              <a:t> </a:t>
            </a:r>
            <a:r>
              <a:rPr dirty="0" sz="1200" spc="119">
                <a:solidFill>
                  <a:srgbClr val="545454"/>
                </a:solidFill>
                <a:latin typeface="MWBTJG+happy-Regular"/>
                <a:cs typeface="MWBTJG+happy-Regular"/>
              </a:rPr>
              <a:t>Us</a:t>
            </a:r>
            <a:r>
              <a:rPr dirty="0" sz="1200" spc="117">
                <a:solidFill>
                  <a:srgbClr val="545454"/>
                </a:solidFill>
                <a:latin typeface="MWBTJG+happy-Regular"/>
                <a:cs typeface="MWBTJG+happy-Regular"/>
              </a:rPr>
              <a:t> </a:t>
            </a:r>
            <a:r>
              <a:rPr dirty="0" sz="1200" spc="117">
                <a:solidFill>
                  <a:srgbClr val="545454"/>
                </a:solidFill>
                <a:latin typeface="MWBTJG+happy-Regular"/>
                <a:cs typeface="MWBTJG+happy-Regular"/>
              </a:rPr>
              <a:t>for</a:t>
            </a:r>
            <a:r>
              <a:rPr dirty="0" sz="1200" spc="117">
                <a:solidFill>
                  <a:srgbClr val="545454"/>
                </a:solidFill>
                <a:latin typeface="MWBTJG+happy-Regular"/>
                <a:cs typeface="MWBTJG+happy-Regular"/>
              </a:rPr>
              <a:t> </a:t>
            </a:r>
            <a:r>
              <a:rPr dirty="0" sz="1200">
                <a:solidFill>
                  <a:srgbClr val="545454"/>
                </a:solidFill>
                <a:latin typeface="MWBTJG+happy-Regular"/>
                <a:cs typeface="MWBTJG+happy-Regular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06512" y="571235"/>
            <a:ext cx="2111006" cy="941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11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8b559d"/>
                </a:solidFill>
                <a:latin typeface="MCEFVE+ClickerScript-Regular"/>
                <a:cs typeface="MCEFVE+ClickerScript-Regular"/>
              </a:rPr>
              <a:t>Birthday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34119" y="1097095"/>
            <a:ext cx="1479855" cy="9418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11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8b559d"/>
                </a:solidFill>
                <a:latin typeface="MCEFVE+ClickerScript-Regular"/>
                <a:cs typeface="MCEFVE+ClickerScript-Regular"/>
              </a:rPr>
              <a:t>Party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05961" y="2011701"/>
            <a:ext cx="1097993" cy="2845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117">
                <a:solidFill>
                  <a:srgbClr val="545454"/>
                </a:solidFill>
                <a:latin typeface="MWBTJG+happy-Regular"/>
                <a:cs typeface="MWBTJG+happy-Regular"/>
              </a:rPr>
              <a:t>Celebrating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29586" y="4174401"/>
            <a:ext cx="1469740" cy="6139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450">
                <a:solidFill>
                  <a:srgbClr val="8b559d"/>
                </a:solidFill>
                <a:latin typeface="MCEFVE+ClickerScript-Regular"/>
                <a:cs typeface="MCEFVE+ClickerScript-Regular"/>
              </a:rPr>
              <a:t>Marselina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52051" y="4872118"/>
            <a:ext cx="484907" cy="235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109">
                <a:solidFill>
                  <a:srgbClr val="545454"/>
                </a:solidFill>
                <a:latin typeface="MWBTJG+happy-Regular"/>
                <a:cs typeface="MWBTJG+happy-Regular"/>
              </a:rPr>
              <a:t>JULY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02707" y="4966900"/>
            <a:ext cx="695960" cy="235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109">
                <a:solidFill>
                  <a:srgbClr val="545454"/>
                </a:solidFill>
                <a:latin typeface="MWBTJG+happy-Regular"/>
                <a:cs typeface="MWBTJG+happy-Regular"/>
              </a:rPr>
              <a:t>SUNDAY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55419" y="4966900"/>
            <a:ext cx="741883" cy="235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107">
                <a:solidFill>
                  <a:srgbClr val="545454"/>
                </a:solidFill>
                <a:latin typeface="MWBTJG+happy-Regular"/>
                <a:cs typeface="MWBTJG+happy-Regular"/>
              </a:rPr>
              <a:t>12:00</a:t>
            </a:r>
            <a:r>
              <a:rPr dirty="0" sz="950" spc="107">
                <a:solidFill>
                  <a:srgbClr val="545454"/>
                </a:solidFill>
                <a:latin typeface="MWBTJG+happy-Regular"/>
                <a:cs typeface="MWBTJG+happy-Regular"/>
              </a:rPr>
              <a:t> </a:t>
            </a:r>
            <a:r>
              <a:rPr dirty="0" sz="950" spc="108">
                <a:solidFill>
                  <a:srgbClr val="545454"/>
                </a:solidFill>
                <a:latin typeface="MWBTJG+happy-Regular"/>
                <a:cs typeface="MWBTJG+happy-Regular"/>
              </a:rPr>
              <a:t>PM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79895" y="4993923"/>
            <a:ext cx="420775" cy="3580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50" spc="172">
                <a:solidFill>
                  <a:srgbClr val="545454"/>
                </a:solidFill>
                <a:latin typeface="MWBTJG+happy-Regular"/>
                <a:cs typeface="MWBTJG+happy-Regular"/>
              </a:rPr>
              <a:t>25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58156" y="5455073"/>
            <a:ext cx="1202001" cy="235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52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 spc="100">
                <a:solidFill>
                  <a:srgbClr val="545454"/>
                </a:solidFill>
                <a:latin typeface="JHSQQB+happy-Regular,Bold"/>
                <a:cs typeface="JHSQQB+happy-Regular,Bold"/>
              </a:rPr>
              <a:t>Marcelina</a:t>
            </a:r>
            <a:r>
              <a:rPr dirty="0" sz="950" spc="99">
                <a:solidFill>
                  <a:srgbClr val="545454"/>
                </a:solidFill>
                <a:latin typeface="JHSQQB+happy-Regular,Bold"/>
                <a:cs typeface="JHSQQB+happy-Regular,Bold"/>
              </a:rPr>
              <a:t> </a:t>
            </a:r>
            <a:r>
              <a:rPr dirty="0" sz="950" spc="100">
                <a:solidFill>
                  <a:srgbClr val="545454"/>
                </a:solidFill>
                <a:latin typeface="JHSQQB+happy-Regular,Bold"/>
                <a:cs typeface="JHSQQB+happy-Regular,Bold"/>
              </a:rPr>
              <a:t>House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14512" y="6055953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4874" y="1442173"/>
            <a:ext cx="2916011" cy="8918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22"/>
              </a:lnSpc>
              <a:spcBef>
                <a:spcPts val="0"/>
              </a:spcBef>
              <a:spcAft>
                <a:spcPts val="0"/>
              </a:spcAft>
            </a:pPr>
            <a:r>
              <a:rPr dirty="0" sz="4550">
                <a:solidFill>
                  <a:srgbClr val="000000"/>
                </a:solidFill>
                <a:latin typeface="HSKRHD+TTLoveliesScript"/>
                <a:cs typeface="HSKRHD+TTLoveliesScript"/>
              </a:rPr>
              <a:t>graduation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7766" y="1983443"/>
            <a:ext cx="1588795" cy="6816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3900" spc="-11">
                <a:solidFill>
                  <a:srgbClr val="b58945"/>
                </a:solidFill>
                <a:latin typeface="OLUAWW+TheSeasons-Reg"/>
                <a:cs typeface="OLUAWW+TheSeasons-Reg"/>
              </a:rPr>
              <a:t>PARTY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0868" y="3794135"/>
            <a:ext cx="1380098" cy="290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>
                <a:solidFill>
                  <a:srgbClr val="b58945"/>
                </a:solidFill>
                <a:latin typeface="OLUAWW+TheSeasons-Reg"/>
                <a:cs typeface="OLUAWW+TheSeasons-Reg"/>
              </a:rPr>
              <a:t>IN</a:t>
            </a:r>
            <a:r>
              <a:rPr dirty="0" sz="1500" spc="-47">
                <a:solidFill>
                  <a:srgbClr val="b58945"/>
                </a:solidFill>
                <a:latin typeface="Times New Roman"/>
                <a:cs typeface="Times New Roman"/>
              </a:rPr>
              <a:t> </a:t>
            </a:r>
            <a:r>
              <a:rPr dirty="0" sz="1500" spc="14">
                <a:solidFill>
                  <a:srgbClr val="b58945"/>
                </a:solidFill>
                <a:latin typeface="OLUAWW+TheSeasons-Reg"/>
                <a:cs typeface="OLUAWW+TheSeasons-Reg"/>
              </a:rPr>
              <a:t>HONOR</a:t>
            </a:r>
            <a:r>
              <a:rPr dirty="0" sz="1500" spc="-58">
                <a:solidFill>
                  <a:srgbClr val="b58945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b58945"/>
                </a:solidFill>
                <a:latin typeface="OLUAWW+TheSeasons-Reg"/>
                <a:cs typeface="OLUAWW+TheSeasons-Reg"/>
              </a:rPr>
              <a:t>OF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6000" y="4072094"/>
            <a:ext cx="2692806" cy="639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73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HSKRHD+TTLoveliesScript"/>
                <a:cs typeface="HSKRHD+TTLoveliesScript"/>
              </a:rPr>
              <a:t>Claudia</a:t>
            </a:r>
            <a:r>
              <a:rPr dirty="0" sz="3200">
                <a:solidFill>
                  <a:srgbClr val="000000"/>
                </a:solidFill>
                <a:latin typeface="HSKRHD+TTLoveliesScript"/>
                <a:cs typeface="HSKRHD+TTLoveliesScript"/>
              </a:rPr>
              <a:t> </a:t>
            </a:r>
            <a:r>
              <a:rPr dirty="0" sz="3200">
                <a:solidFill>
                  <a:srgbClr val="000000"/>
                </a:solidFill>
                <a:latin typeface="HSKRHD+TTLoveliesScript"/>
                <a:cs typeface="HSKRHD+TTLoveliesScript"/>
              </a:rPr>
              <a:t>Alves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4054" y="4480031"/>
            <a:ext cx="2096139" cy="402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71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b58945"/>
                </a:solidFill>
                <a:latin typeface="OLUAWW+TheSeasons-Reg"/>
                <a:cs typeface="OLUAWW+TheSeasons-Reg"/>
              </a:rPr>
              <a:t>CLASS</a:t>
            </a:r>
            <a:r>
              <a:rPr dirty="0" sz="2200" spc="-87">
                <a:solidFill>
                  <a:srgbClr val="b58945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b58945"/>
                </a:solidFill>
                <a:latin typeface="OLUAWW+TheSeasons-Reg"/>
                <a:cs typeface="OLUAWW+TheSeasons-Reg"/>
              </a:rPr>
              <a:t>OF</a:t>
            </a:r>
            <a:r>
              <a:rPr dirty="0" sz="2200" spc="-87">
                <a:solidFill>
                  <a:srgbClr val="b58945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b58945"/>
                </a:solidFill>
                <a:latin typeface="OLUAWW+TheSeasons-Reg"/>
                <a:cs typeface="OLUAWW+TheSeasons-Reg"/>
              </a:rPr>
              <a:t>2025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1296" y="5044002"/>
            <a:ext cx="1153575" cy="248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b58945"/>
                </a:solidFill>
                <a:latin typeface="OLUAWW+TheSeasons-Reg"/>
                <a:cs typeface="OLUAWW+TheSeasons-Reg"/>
              </a:rPr>
              <a:t>June</a:t>
            </a:r>
            <a:r>
              <a:rPr dirty="0" sz="1250" spc="-44">
                <a:solidFill>
                  <a:srgbClr val="b58945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b58945"/>
                </a:solidFill>
                <a:latin typeface="OLUAWW+TheSeasons-Reg"/>
                <a:cs typeface="OLUAWW+TheSeasons-Reg"/>
              </a:rPr>
              <a:t>17</a:t>
            </a:r>
            <a:r>
              <a:rPr dirty="0" sz="1250" spc="-44">
                <a:solidFill>
                  <a:srgbClr val="b58945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b58945"/>
                </a:solidFill>
                <a:latin typeface="OLUAWW+TheSeasons-Reg"/>
                <a:cs typeface="OLUAWW+TheSeasons-Reg"/>
              </a:rPr>
              <a:t>at</a:t>
            </a:r>
            <a:r>
              <a:rPr dirty="0" sz="1250" spc="-50">
                <a:solidFill>
                  <a:srgbClr val="b58945"/>
                </a:solidFill>
                <a:latin typeface="Times New Roman"/>
                <a:cs typeface="Times New Roman"/>
              </a:rPr>
              <a:t> </a:t>
            </a:r>
            <a:r>
              <a:rPr dirty="0" sz="1250" spc="10">
                <a:solidFill>
                  <a:srgbClr val="b58945"/>
                </a:solidFill>
                <a:latin typeface="OLUAWW+TheSeasons-Reg"/>
                <a:cs typeface="OLUAWW+TheSeasons-Reg"/>
              </a:rPr>
              <a:t>6pm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74787" y="5316399"/>
            <a:ext cx="1761185" cy="2205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36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b58945"/>
                </a:solidFill>
                <a:latin typeface="OLUAWW+TheSeasons-Reg"/>
                <a:cs typeface="OLUAWW+TheSeasons-Reg"/>
              </a:rPr>
              <a:t>123</a:t>
            </a:r>
            <a:r>
              <a:rPr dirty="0" sz="1100" spc="-43">
                <a:solidFill>
                  <a:srgbClr val="b58945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b58945"/>
                </a:solidFill>
                <a:latin typeface="OLUAWW+TheSeasons-Reg"/>
                <a:cs typeface="OLUAWW+TheSeasons-Reg"/>
              </a:rPr>
              <a:t>Anywhere</a:t>
            </a:r>
            <a:r>
              <a:rPr dirty="0" sz="1100" spc="-43">
                <a:solidFill>
                  <a:srgbClr val="b58945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b58945"/>
                </a:solidFill>
                <a:latin typeface="OLUAWW+TheSeasons-Reg"/>
                <a:cs typeface="OLUAWW+TheSeasons-Reg"/>
              </a:rPr>
              <a:t>St.,</a:t>
            </a:r>
            <a:r>
              <a:rPr dirty="0" sz="1100" spc="-43">
                <a:solidFill>
                  <a:srgbClr val="b58945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b58945"/>
                </a:solidFill>
                <a:latin typeface="OLUAWW+TheSeasons-Reg"/>
                <a:cs typeface="OLUAWW+TheSeasons-Reg"/>
              </a:rPr>
              <a:t>Any</a:t>
            </a:r>
            <a:r>
              <a:rPr dirty="0" sz="1100" spc="-43">
                <a:solidFill>
                  <a:srgbClr val="b58945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b58945"/>
                </a:solidFill>
                <a:latin typeface="OLUAWW+TheSeasons-Reg"/>
                <a:cs typeface="OLUAWW+TheSeasons-Reg"/>
              </a:rPr>
              <a:t>City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94096" y="5766176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40769" y="1371560"/>
            <a:ext cx="1441551" cy="28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0d5f60"/>
                </a:solidFill>
                <a:latin typeface="VLBBBK+milktea-Regular"/>
                <a:cs typeface="VLBBBK+milktea-Regular"/>
              </a:rPr>
              <a:t>You</a:t>
            </a:r>
            <a:r>
              <a:rPr dirty="0" sz="1200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1200">
                <a:solidFill>
                  <a:srgbClr val="0d5f60"/>
                </a:solidFill>
                <a:latin typeface="VLBBBK+milktea-Regular"/>
                <a:cs typeface="VLBBBK+milktea-Regular"/>
              </a:rPr>
              <a:t>are</a:t>
            </a:r>
            <a:r>
              <a:rPr dirty="0" sz="1200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1200">
                <a:solidFill>
                  <a:srgbClr val="0d5f60"/>
                </a:solidFill>
                <a:latin typeface="VLBBBK+milktea-Regular"/>
                <a:cs typeface="VLBBBK+milktea-Regular"/>
              </a:rPr>
              <a:t>invited</a:t>
            </a:r>
            <a:r>
              <a:rPr dirty="0" sz="1200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1200">
                <a:solidFill>
                  <a:srgbClr val="0d5f60"/>
                </a:solidFill>
                <a:latin typeface="VLBBBK+milktea-Regular"/>
                <a:cs typeface="VLBBBK+milktea-Regular"/>
              </a:rPr>
              <a:t>to</a:t>
            </a:r>
            <a:r>
              <a:rPr dirty="0" sz="1200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1200">
                <a:solidFill>
                  <a:srgbClr val="0d5f60"/>
                </a:solidFill>
                <a:latin typeface="VLBBBK+milktea-Regular"/>
                <a:cs typeface="VLBBBK+milktea-Regular"/>
              </a:rPr>
              <a:t>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5311" y="1419781"/>
            <a:ext cx="3532875" cy="1020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34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spc="15">
                <a:solidFill>
                  <a:srgbClr val="197f65"/>
                </a:solidFill>
                <a:latin typeface="OQRKHP+SigmarOne-Regular"/>
                <a:cs typeface="OQRKHP+SigmarOne-Regular"/>
              </a:rPr>
              <a:t>birthday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1099" y="1929432"/>
            <a:ext cx="2362272" cy="10203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734"/>
              </a:lnSpc>
              <a:spcBef>
                <a:spcPts val="0"/>
              </a:spcBef>
              <a:spcAft>
                <a:spcPts val="0"/>
              </a:spcAft>
            </a:pPr>
            <a:r>
              <a:rPr dirty="0" sz="4700" spc="15">
                <a:solidFill>
                  <a:srgbClr val="197f65"/>
                </a:solidFill>
                <a:latin typeface="OQRKHP+SigmarOne-Regular"/>
                <a:cs typeface="OQRKHP+SigmarOne-Regular"/>
              </a:rPr>
              <a:t>party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12571" y="2651533"/>
            <a:ext cx="1437760" cy="4680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5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>
                <a:solidFill>
                  <a:srgbClr val="0d5f60"/>
                </a:solidFill>
                <a:latin typeface="VLBBBK+milktea-Regular"/>
                <a:cs typeface="VLBBBK+milktea-Regular"/>
              </a:rPr>
              <a:t>Kimberley's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73989" y="2900857"/>
            <a:ext cx="1809746" cy="5076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0d5f60"/>
                </a:solidFill>
                <a:latin typeface="OQRKHP+SigmarOne-Regular"/>
                <a:cs typeface="OQRKHP+SigmarOne-Regular"/>
              </a:rPr>
              <a:t>Turning</a:t>
            </a:r>
            <a:r>
              <a:rPr dirty="0" sz="2250">
                <a:solidFill>
                  <a:srgbClr val="0d5f60"/>
                </a:solidFill>
                <a:latin typeface="OQRKHP+SigmarOne-Regular"/>
                <a:cs typeface="OQRKHP+SigmarOne-Regular"/>
              </a:rPr>
              <a:t> </a:t>
            </a:r>
            <a:r>
              <a:rPr dirty="0" sz="2250">
                <a:solidFill>
                  <a:srgbClr val="0d5f60"/>
                </a:solidFill>
                <a:latin typeface="OQRKHP+SigmarOne-Regular"/>
                <a:cs typeface="OQRKHP+SigmarOne-Regular"/>
              </a:rPr>
              <a:t>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70148" y="3643105"/>
            <a:ext cx="2070354" cy="4976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12</a:t>
            </a: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April</a:t>
            </a: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2024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123</a:t>
            </a: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Anywhere</a:t>
            </a: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St.,</a:t>
            </a: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Any</a:t>
            </a: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1200" spc="54">
                <a:solidFill>
                  <a:srgbClr val="0d5f60"/>
                </a:solidFill>
                <a:latin typeface="VLBBBK+milktea-Regular"/>
                <a:cs typeface="VLBBBK+milktea-Regular"/>
              </a:rPr>
              <a:t>City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19350" y="4683550"/>
            <a:ext cx="2146690" cy="2180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17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spc="27">
                <a:solidFill>
                  <a:srgbClr val="0d5f60"/>
                </a:solidFill>
                <a:latin typeface="VLBBBK+milktea-Regular"/>
                <a:cs typeface="VLBBBK+milktea-Regular"/>
              </a:rPr>
              <a:t>RSVP</a:t>
            </a:r>
            <a:r>
              <a:rPr dirty="0" sz="900" spc="34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900" spc="28">
                <a:solidFill>
                  <a:srgbClr val="0d5f60"/>
                </a:solidFill>
                <a:latin typeface="VLBBBK+milktea-Regular"/>
                <a:cs typeface="VLBBBK+milktea-Regular"/>
              </a:rPr>
              <a:t>with</a:t>
            </a:r>
            <a:r>
              <a:rPr dirty="0" sz="900" spc="31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900" spc="27">
                <a:solidFill>
                  <a:srgbClr val="0d5f60"/>
                </a:solidFill>
                <a:latin typeface="VLBBBK+milktea-Regular"/>
                <a:cs typeface="VLBBBK+milktea-Regular"/>
              </a:rPr>
              <a:t>Avery</a:t>
            </a:r>
            <a:r>
              <a:rPr dirty="0" sz="900" spc="33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900" spc="28">
                <a:solidFill>
                  <a:srgbClr val="0d5f60"/>
                </a:solidFill>
                <a:latin typeface="VLBBBK+milktea-Regular"/>
                <a:cs typeface="VLBBBK+milktea-Regular"/>
              </a:rPr>
              <a:t>Davis</a:t>
            </a:r>
            <a:r>
              <a:rPr dirty="0" sz="900" spc="34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900">
                <a:solidFill>
                  <a:srgbClr val="0d5f60"/>
                </a:solidFill>
                <a:latin typeface="VLBBBK+milktea-Regular"/>
                <a:cs typeface="VLBBBK+milktea-Regular"/>
              </a:rPr>
              <a:t>|</a:t>
            </a:r>
            <a:r>
              <a:rPr dirty="0" sz="900" spc="66">
                <a:solidFill>
                  <a:srgbClr val="0d5f60"/>
                </a:solidFill>
                <a:latin typeface="VLBBBK+milktea-Regular"/>
                <a:cs typeface="VLBBBK+milktea-Regular"/>
              </a:rPr>
              <a:t> </a:t>
            </a:r>
            <a:r>
              <a:rPr dirty="0" sz="900" spc="28">
                <a:solidFill>
                  <a:srgbClr val="0d5f60"/>
                </a:solidFill>
                <a:latin typeface="VLBBBK+milktea-Regular"/>
                <a:cs typeface="VLBBBK+milktea-Regular"/>
              </a:rPr>
              <a:t>123-456-7890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22026" y="6055953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2696" y="361698"/>
            <a:ext cx="2321561" cy="275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JOIN</a:t>
            </a:r>
            <a:r>
              <a:rPr dirty="0" sz="14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4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US</a:t>
            </a:r>
            <a:r>
              <a:rPr dirty="0" sz="14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4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TO</a:t>
            </a:r>
            <a:r>
              <a:rPr dirty="0" sz="14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400">
                <a:solidFill>
                  <a:srgbClr val="604434"/>
                </a:solidFill>
                <a:latin typeface="MCEFVE+ClickerScript-Regular"/>
                <a:cs typeface="MCEFVE+ClickerScript-Regular"/>
              </a:rPr>
              <a:t>CELEBRATE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1080" y="2726717"/>
            <a:ext cx="1654520" cy="9596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5500" spc="37">
                <a:solidFill>
                  <a:srgbClr val="7f4980"/>
                </a:solidFill>
                <a:latin typeface="MCEFVE+ClickerScript-Regular"/>
                <a:cs typeface="MCEFVE+ClickerScript-Regular"/>
              </a:rPr>
              <a:t>Alexa's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7543" y="3477681"/>
            <a:ext cx="1233132" cy="1004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606"/>
              </a:lnSpc>
              <a:spcBef>
                <a:spcPts val="0"/>
              </a:spcBef>
              <a:spcAft>
                <a:spcPts val="0"/>
              </a:spcAft>
            </a:pPr>
            <a:r>
              <a:rPr dirty="0" sz="5950" spc="37">
                <a:solidFill>
                  <a:srgbClr val="555d92"/>
                </a:solidFill>
                <a:latin typeface="MNISNP+Chewy-Regular"/>
                <a:cs typeface="MNISNP+Chewy-Regular"/>
              </a:rPr>
              <a:t>4th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18737" y="3699159"/>
            <a:ext cx="1890054" cy="665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50" spc="28">
                <a:solidFill>
                  <a:srgbClr val="555d92"/>
                </a:solidFill>
                <a:latin typeface="MNISNP+Chewy-Regular"/>
                <a:cs typeface="MNISNP+Chewy-Regular"/>
              </a:rPr>
              <a:t>Birthday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54051" y="4295654"/>
            <a:ext cx="441471" cy="579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26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b658a4"/>
                </a:solidFill>
                <a:latin typeface="MCEFVE+ClickerScript-Regular"/>
                <a:cs typeface="MCEFVE+ClickerScript-Regular"/>
              </a:rPr>
              <a:t>12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14480" y="4614982"/>
            <a:ext cx="516763" cy="2622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3a4e54"/>
                </a:solidFill>
                <a:latin typeface="MCEFVE+ClickerScript-Regular"/>
                <a:cs typeface="MCEFVE+ClickerScript-Regular"/>
              </a:rPr>
              <a:t>August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10616" y="4634068"/>
            <a:ext cx="604906" cy="2392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8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3a4e54"/>
                </a:solidFill>
                <a:latin typeface="MCEFVE+ClickerScript-Regular"/>
                <a:cs typeface="MCEFVE+ClickerScript-Regular"/>
              </a:rPr>
              <a:t>Saturday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22301" y="4740115"/>
            <a:ext cx="505741" cy="3204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2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b658a4"/>
                </a:solidFill>
                <a:latin typeface="MCEFVE+ClickerScript-Regular"/>
                <a:cs typeface="MCEFVE+ClickerScript-Regular"/>
              </a:rPr>
              <a:t>3</a:t>
            </a:r>
            <a:r>
              <a:rPr dirty="0" sz="1700" spc="-14">
                <a:solidFill>
                  <a:srgbClr val="b658a4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700">
                <a:solidFill>
                  <a:srgbClr val="b658a4"/>
                </a:solidFill>
                <a:latin typeface="MCEFVE+ClickerScript-Regular"/>
                <a:cs typeface="MCEFVE+ClickerScript-Regular"/>
              </a:rPr>
              <a:t>pm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26207" y="5124094"/>
            <a:ext cx="1494029" cy="234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44"/>
              </a:lnSpc>
              <a:spcBef>
                <a:spcPts val="0"/>
              </a:spcBef>
              <a:spcAft>
                <a:spcPts val="0"/>
              </a:spcAft>
            </a:pP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123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Anywhere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St.,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Any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1150">
                <a:solidFill>
                  <a:srgbClr val="261457"/>
                </a:solidFill>
                <a:latin typeface="MCEFVE+ClickerScript-Regular"/>
                <a:cs typeface="MCEFVE+ClickerScript-Regular"/>
              </a:rPr>
              <a:t>City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14512" y="6055953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399" y="655311"/>
            <a:ext cx="2979577" cy="1947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5532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Join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us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to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celebrate</a:t>
            </a:r>
          </a:p>
          <a:p>
            <a:pPr marL="615881" marR="0">
              <a:lnSpc>
                <a:spcPts val="5522"/>
              </a:lnSpc>
              <a:spcBef>
                <a:spcPts val="922"/>
              </a:spcBef>
              <a:spcAft>
                <a:spcPts val="0"/>
              </a:spcAft>
            </a:pPr>
            <a:r>
              <a:rPr dirty="0" sz="5750">
                <a:solidFill>
                  <a:srgbClr val="744c42"/>
                </a:solidFill>
                <a:latin typeface="ULDVND+RhymeTH-Regular"/>
                <a:cs typeface="ULDVND+RhymeTH-Regular"/>
              </a:rPr>
              <a:t>Olivia's</a:t>
            </a:r>
          </a:p>
          <a:p>
            <a:pPr marL="0" marR="0">
              <a:lnSpc>
                <a:spcPts val="5733"/>
              </a:lnSpc>
              <a:spcBef>
                <a:spcPts val="50"/>
              </a:spcBef>
              <a:spcAft>
                <a:spcPts val="0"/>
              </a:spcAft>
            </a:pPr>
            <a:r>
              <a:rPr dirty="0" sz="5750">
                <a:solidFill>
                  <a:srgbClr val="744c42"/>
                </a:solidFill>
                <a:latin typeface="ULDVND+RhymeTH-Regular"/>
                <a:cs typeface="ULDVND+RhymeTH-Regular"/>
              </a:rPr>
              <a:t>9th</a:t>
            </a:r>
            <a:r>
              <a:rPr dirty="0" sz="5750">
                <a:solidFill>
                  <a:srgbClr val="744c42"/>
                </a:solidFill>
                <a:latin typeface="ULDVND+RhymeTH-Regular"/>
                <a:cs typeface="ULDVND+RhymeTH-Regular"/>
              </a:rPr>
              <a:t> </a:t>
            </a:r>
            <a:r>
              <a:rPr dirty="0" sz="5750">
                <a:solidFill>
                  <a:srgbClr val="744c42"/>
                </a:solidFill>
                <a:latin typeface="ULDVND+RhymeTH-Regular"/>
                <a:cs typeface="ULDVND+RhymeTH-Regular"/>
              </a:rPr>
              <a:t>Birthday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454" y="5219140"/>
            <a:ext cx="2997250" cy="4050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4058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8</a:t>
            </a:r>
            <a:r>
              <a:rPr dirty="0" sz="1200" spc="12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October,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2024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|</a:t>
            </a:r>
            <a:r>
              <a:rPr dirty="0" sz="1200" spc="12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at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3:00pm</a:t>
            </a:r>
          </a:p>
          <a:p>
            <a:pPr marL="0" marR="0">
              <a:lnSpc>
                <a:spcPts val="13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123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Anywhere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St.,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Any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City,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ST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12345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6329" y="5721946"/>
            <a:ext cx="2449068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RSVP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to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Olivia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at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+123-456-7890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14512" y="6055953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3005" y="2010927"/>
            <a:ext cx="1719363" cy="243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4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 spc="15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YOU</a:t>
            </a:r>
            <a:r>
              <a:rPr dirty="0" sz="130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 </a:t>
            </a:r>
            <a:r>
              <a:rPr dirty="0" sz="1300" spc="14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ARE</a:t>
            </a:r>
            <a:r>
              <a:rPr dirty="0" sz="130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 </a:t>
            </a:r>
            <a:r>
              <a:rPr dirty="0" sz="1300" spc="1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INVITED</a:t>
            </a:r>
            <a:r>
              <a:rPr dirty="0" sz="130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 </a:t>
            </a:r>
            <a:r>
              <a:rPr dirty="0" sz="1300" spc="12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606" y="2305697"/>
            <a:ext cx="3229114" cy="848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378"/>
              </a:lnSpc>
              <a:spcBef>
                <a:spcPts val="0"/>
              </a:spcBef>
              <a:spcAft>
                <a:spcPts val="0"/>
              </a:spcAft>
            </a:pPr>
            <a:r>
              <a:rPr dirty="0" sz="4850">
                <a:solidFill>
                  <a:srgbClr val="b5554f"/>
                </a:solidFill>
                <a:latin typeface="MCEFVE+ClickerScript-Regular"/>
                <a:cs typeface="MCEFVE+ClickerScript-Regular"/>
              </a:rPr>
              <a:t>Birthday</a:t>
            </a:r>
            <a:r>
              <a:rPr dirty="0" sz="4850">
                <a:solidFill>
                  <a:srgbClr val="b5554f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4850" spc="-10">
                <a:solidFill>
                  <a:srgbClr val="b5554f"/>
                </a:solidFill>
                <a:latin typeface="MCEFVE+ClickerScript-Regular"/>
                <a:cs typeface="MCEFVE+ClickerScript-Regular"/>
              </a:rPr>
              <a:t>Party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04221" y="3330478"/>
            <a:ext cx="2516173" cy="5631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b5554f"/>
                </a:solidFill>
                <a:latin typeface="FOJPRS+LynxTHSerif-Regular"/>
                <a:cs typeface="FOJPRS+LynxTHSerif-Regular"/>
              </a:rPr>
              <a:t>Claudia</a:t>
            </a:r>
            <a:r>
              <a:rPr dirty="0" sz="3400">
                <a:solidFill>
                  <a:srgbClr val="b5554f"/>
                </a:solidFill>
                <a:latin typeface="FOJPRS+LynxTHSerif-Regular"/>
                <a:cs typeface="FOJPRS+LynxTHSerif-Regular"/>
              </a:rPr>
              <a:t> </a:t>
            </a:r>
            <a:r>
              <a:rPr dirty="0" sz="3400">
                <a:solidFill>
                  <a:srgbClr val="b5554f"/>
                </a:solidFill>
                <a:latin typeface="FOJPRS+LynxTHSerif-Regular"/>
                <a:cs typeface="FOJPRS+LynxTHSerif-Regular"/>
              </a:rPr>
              <a:t>Alves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06574" y="3730021"/>
            <a:ext cx="1111039" cy="5424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20TH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1753" y="4210412"/>
            <a:ext cx="2119561" cy="10999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52" marR="0">
              <a:lnSpc>
                <a:spcPts val="2427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08:00AM-11:00AM</a:t>
            </a:r>
          </a:p>
          <a:p>
            <a:pPr marL="217627" marR="0">
              <a:lnSpc>
                <a:spcPts val="17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25</a:t>
            </a:r>
            <a:r>
              <a:rPr dirty="0" sz="1450" spc="-15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 </a:t>
            </a:r>
            <a:r>
              <a:rPr dirty="0" sz="145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FEBRUARY,2022</a:t>
            </a:r>
          </a:p>
          <a:p>
            <a:pPr marL="0" marR="0">
              <a:lnSpc>
                <a:spcPts val="1773"/>
              </a:lnSpc>
              <a:spcBef>
                <a:spcPts val="311"/>
              </a:spcBef>
              <a:spcAft>
                <a:spcPts val="0"/>
              </a:spcAft>
            </a:pPr>
            <a:r>
              <a:rPr dirty="0" sz="145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123</a:t>
            </a:r>
            <a:r>
              <a:rPr dirty="0" sz="1450" spc="-13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 </a:t>
            </a:r>
            <a:r>
              <a:rPr dirty="0" sz="145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ANYWHERE</a:t>
            </a:r>
            <a:r>
              <a:rPr dirty="0" sz="1450" spc="-13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 </a:t>
            </a:r>
            <a:r>
              <a:rPr dirty="0" sz="145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ST.,</a:t>
            </a:r>
            <a:r>
              <a:rPr dirty="0" sz="1450" spc="-14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 </a:t>
            </a:r>
            <a:r>
              <a:rPr dirty="0" sz="145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ANY</a:t>
            </a:r>
          </a:p>
          <a:p>
            <a:pPr marL="379420" marR="0">
              <a:lnSpc>
                <a:spcPts val="1773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45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CITY,</a:t>
            </a:r>
            <a:r>
              <a:rPr dirty="0" sz="1450" spc="-14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 </a:t>
            </a:r>
            <a:r>
              <a:rPr dirty="0" sz="145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ST</a:t>
            </a:r>
            <a:r>
              <a:rPr dirty="0" sz="1450" spc="-13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 </a:t>
            </a:r>
            <a:r>
              <a:rPr dirty="0" sz="1450">
                <a:solidFill>
                  <a:srgbClr val="b5554f"/>
                </a:solidFill>
                <a:latin typeface="TWOKUF+LynxTHSerif-Regular,Bold"/>
                <a:cs typeface="TWOKUF+LynxTHSerif-Regular,Bold"/>
              </a:rPr>
              <a:t>12345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14512" y="5319831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0925" y="1801057"/>
            <a:ext cx="2014931" cy="221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Y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O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U</a:t>
            </a:r>
            <a:r>
              <a:rPr dirty="0" sz="1200" spc="313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A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R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E</a:t>
            </a:r>
            <a:r>
              <a:rPr dirty="0" sz="1200" spc="313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I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N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V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I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T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E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D</a:t>
            </a:r>
            <a:r>
              <a:rPr dirty="0" sz="1200" spc="313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T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5687" y="2136670"/>
            <a:ext cx="3304973" cy="111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726" marR="0">
              <a:lnSpc>
                <a:spcPts val="4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3850" spc="33">
                <a:solidFill>
                  <a:srgbClr val="ffffff"/>
                </a:solidFill>
                <a:latin typeface="PMIGJO+Vidaloka-Regular"/>
                <a:cs typeface="PMIGJO+Vidaloka-Regular"/>
              </a:rPr>
              <a:t>Juliana's</a:t>
            </a:r>
            <a:r>
              <a:rPr dirty="0" sz="3850" spc="37">
                <a:solidFill>
                  <a:srgbClr val="ffffff"/>
                </a:solidFill>
                <a:latin typeface="PMIGJO+Vidaloka-Regular"/>
                <a:cs typeface="PMIGJO+Vidaloka-Regular"/>
              </a:rPr>
              <a:t> </a:t>
            </a:r>
            <a:r>
              <a:rPr dirty="0" sz="3850" spc="33">
                <a:solidFill>
                  <a:srgbClr val="ffffff"/>
                </a:solidFill>
                <a:latin typeface="PMIGJO+Vidaloka-Regular"/>
                <a:cs typeface="PMIGJO+Vidaloka-Regular"/>
              </a:rPr>
              <a:t>30th</a:t>
            </a:r>
          </a:p>
          <a:p>
            <a:pPr marL="0" marR="0">
              <a:lnSpc>
                <a:spcPts val="3844"/>
              </a:lnSpc>
              <a:spcBef>
                <a:spcPts val="0"/>
              </a:spcBef>
              <a:spcAft>
                <a:spcPts val="0"/>
              </a:spcAft>
            </a:pPr>
            <a:r>
              <a:rPr dirty="0" sz="3850" spc="33">
                <a:solidFill>
                  <a:srgbClr val="ffffff"/>
                </a:solidFill>
                <a:latin typeface="PMIGJO+Vidaloka-Regular"/>
                <a:cs typeface="PMIGJO+Vidaloka-Regular"/>
              </a:rPr>
              <a:t>Birthday</a:t>
            </a:r>
            <a:r>
              <a:rPr dirty="0" sz="3850" spc="37">
                <a:solidFill>
                  <a:srgbClr val="ffffff"/>
                </a:solidFill>
                <a:latin typeface="PMIGJO+Vidaloka-Regular"/>
                <a:cs typeface="PMIGJO+Vidaloka-Regular"/>
              </a:rPr>
              <a:t> </a:t>
            </a:r>
            <a:r>
              <a:rPr dirty="0" sz="3850" spc="33">
                <a:solidFill>
                  <a:srgbClr val="ffffff"/>
                </a:solidFill>
                <a:latin typeface="PMIGJO+Vidaloka-Regular"/>
                <a:cs typeface="PMIGJO+Vidaloka-Regular"/>
              </a:rPr>
              <a:t>Party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57496" y="3495109"/>
            <a:ext cx="527592" cy="5321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spc="140">
                <a:solidFill>
                  <a:srgbClr val="c4a657"/>
                </a:solidFill>
                <a:latin typeface="PMIGJO+Vidaloka-Regular"/>
                <a:cs typeface="PMIGJO+Vidaloka-Regular"/>
              </a:rPr>
              <a:t>06</a:t>
            </a:r>
          </a:p>
          <a:p>
            <a:pPr marL="80188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P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5823" y="3519780"/>
            <a:ext cx="577753" cy="5736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A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P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R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I</a:t>
            </a:r>
            <a:r>
              <a:rPr dirty="0" sz="1000" spc="-43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L</a:t>
            </a:r>
          </a:p>
          <a:p>
            <a:pPr marL="41846" marR="0">
              <a:lnSpc>
                <a:spcPts val="2575"/>
              </a:lnSpc>
              <a:spcBef>
                <a:spcPts val="105"/>
              </a:spcBef>
              <a:spcAft>
                <a:spcPts val="0"/>
              </a:spcAft>
            </a:pPr>
            <a:r>
              <a:rPr dirty="0" sz="2400" spc="139">
                <a:solidFill>
                  <a:srgbClr val="c4a657"/>
                </a:solidFill>
                <a:latin typeface="PMIGJO+Vidaloka-Regular"/>
                <a:cs typeface="PMIGJO+Vidaloka-Regular"/>
              </a:rPr>
              <a:t>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0948" y="3604174"/>
            <a:ext cx="1537921" cy="3654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861" marR="0">
              <a:lnSpc>
                <a:spcPts val="11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1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2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3</a:t>
            </a:r>
            <a:r>
              <a:rPr dirty="0" sz="1000" spc="297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A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n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y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w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h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e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r</a:t>
            </a:r>
            <a:r>
              <a:rPr dirty="0" sz="1000" spc="-43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e</a:t>
            </a:r>
            <a:r>
              <a:rPr dirty="0" sz="1000" spc="297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S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t</a:t>
            </a:r>
            <a:r>
              <a:rPr dirty="0" sz="1000" spc="-43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.</a:t>
            </a:r>
            <a:r>
              <a:rPr dirty="0" sz="1000" spc="-43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,</a:t>
            </a:r>
          </a:p>
          <a:p>
            <a:pPr marL="0" marR="0">
              <a:lnSpc>
                <a:spcPts val="1198"/>
              </a:lnSpc>
              <a:spcBef>
                <a:spcPts val="180"/>
              </a:spcBef>
              <a:spcAft>
                <a:spcPts val="0"/>
              </a:spcAft>
            </a:pP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A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n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y</a:t>
            </a:r>
            <a:r>
              <a:rPr dirty="0" sz="1000" spc="297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C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i</a:t>
            </a:r>
            <a:r>
              <a:rPr dirty="0" sz="1000" spc="-43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t</a:t>
            </a:r>
            <a:r>
              <a:rPr dirty="0" sz="1000" spc="-43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y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,</a:t>
            </a:r>
            <a:r>
              <a:rPr dirty="0" sz="1000" spc="298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S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T</a:t>
            </a:r>
            <a:r>
              <a:rPr dirty="0" sz="1000" spc="297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1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2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3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4</a:t>
            </a:r>
            <a:r>
              <a:rPr dirty="0" sz="1000" spc="-44">
                <a:solidFill>
                  <a:srgbClr val="ffffff"/>
                </a:solidFill>
                <a:latin typeface="PJARJL+Lato-Regular"/>
                <a:cs typeface="PJARJL+Lato-Regular"/>
              </a:rPr>
              <a:t> </a:t>
            </a:r>
            <a:r>
              <a:rPr dirty="0" sz="1000">
                <a:solidFill>
                  <a:srgbClr val="ffffff"/>
                </a:solidFill>
                <a:latin typeface="PJARJL+Lato-Regular"/>
                <a:cs typeface="PJARJL+Lato-Regular"/>
              </a:rPr>
              <a:t>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03440" y="4448132"/>
            <a:ext cx="2057759" cy="2211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41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R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S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V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P</a:t>
            </a:r>
            <a:r>
              <a:rPr dirty="0" sz="1200" spc="313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(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+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1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2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3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)</a:t>
            </a:r>
            <a:r>
              <a:rPr dirty="0" sz="1200" spc="311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4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5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6</a:t>
            </a:r>
            <a:r>
              <a:rPr dirty="0" sz="1200" spc="313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7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8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9</a:t>
            </a:r>
            <a:r>
              <a:rPr dirty="0" sz="1200" spc="-75">
                <a:solidFill>
                  <a:srgbClr val="c4a657"/>
                </a:solidFill>
                <a:latin typeface="PJARJL+Lato-Regular"/>
                <a:cs typeface="PJARJL+Lato-Regular"/>
              </a:rPr>
              <a:t> </a:t>
            </a:r>
            <a:r>
              <a:rPr dirty="0" sz="1200">
                <a:solidFill>
                  <a:srgbClr val="c4a657"/>
                </a:solidFill>
                <a:latin typeface="PJARJL+Lato-Regular"/>
                <a:cs typeface="PJARJL+Lato-Regular"/>
              </a:rPr>
              <a:t>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14512" y="5002778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399" y="655311"/>
            <a:ext cx="2979577" cy="1947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5532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Join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us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to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celebrate</a:t>
            </a:r>
          </a:p>
          <a:p>
            <a:pPr marL="615881" marR="0">
              <a:lnSpc>
                <a:spcPts val="5522"/>
              </a:lnSpc>
              <a:spcBef>
                <a:spcPts val="922"/>
              </a:spcBef>
              <a:spcAft>
                <a:spcPts val="0"/>
              </a:spcAft>
            </a:pPr>
            <a:r>
              <a:rPr dirty="0" sz="5750">
                <a:solidFill>
                  <a:srgbClr val="744c42"/>
                </a:solidFill>
                <a:latin typeface="ULDVND+RhymeTH-Regular"/>
                <a:cs typeface="ULDVND+RhymeTH-Regular"/>
              </a:rPr>
              <a:t>Olivia's</a:t>
            </a:r>
          </a:p>
          <a:p>
            <a:pPr marL="0" marR="0">
              <a:lnSpc>
                <a:spcPts val="5733"/>
              </a:lnSpc>
              <a:spcBef>
                <a:spcPts val="50"/>
              </a:spcBef>
              <a:spcAft>
                <a:spcPts val="0"/>
              </a:spcAft>
            </a:pPr>
            <a:r>
              <a:rPr dirty="0" sz="5750">
                <a:solidFill>
                  <a:srgbClr val="744c42"/>
                </a:solidFill>
                <a:latin typeface="ULDVND+RhymeTH-Regular"/>
                <a:cs typeface="ULDVND+RhymeTH-Regular"/>
              </a:rPr>
              <a:t>9th</a:t>
            </a:r>
            <a:r>
              <a:rPr dirty="0" sz="5750">
                <a:solidFill>
                  <a:srgbClr val="744c42"/>
                </a:solidFill>
                <a:latin typeface="ULDVND+RhymeTH-Regular"/>
                <a:cs typeface="ULDVND+RhymeTH-Regular"/>
              </a:rPr>
              <a:t> </a:t>
            </a:r>
            <a:r>
              <a:rPr dirty="0" sz="5750">
                <a:solidFill>
                  <a:srgbClr val="744c42"/>
                </a:solidFill>
                <a:latin typeface="ULDVND+RhymeTH-Regular"/>
                <a:cs typeface="ULDVND+RhymeTH-Regular"/>
              </a:rPr>
              <a:t>Birthday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7454" y="5219140"/>
            <a:ext cx="2997250" cy="4050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4058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8</a:t>
            </a:r>
            <a:r>
              <a:rPr dirty="0" sz="1200" spc="12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October,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2024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|</a:t>
            </a:r>
            <a:r>
              <a:rPr dirty="0" sz="1200" spc="12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at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3:00pm</a:t>
            </a:r>
          </a:p>
          <a:p>
            <a:pPr marL="0" marR="0">
              <a:lnSpc>
                <a:spcPts val="138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123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Anywhere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St.,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Any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City,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ST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 spc="60">
                <a:solidFill>
                  <a:srgbClr val="744c42"/>
                </a:solidFill>
                <a:latin typeface="VPOTOB+Quicksand-Medium"/>
                <a:cs typeface="VPOTOB+Quicksand-Medium"/>
              </a:rPr>
              <a:t>12345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6329" y="5721946"/>
            <a:ext cx="2449068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RSVP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to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Olivia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at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 </a:t>
            </a:r>
            <a:r>
              <a:rPr dirty="0" sz="1200">
                <a:solidFill>
                  <a:srgbClr val="744c42"/>
                </a:solidFill>
                <a:latin typeface="VPOTOB+Quicksand-Medium"/>
                <a:cs typeface="VPOTOB+Quicksand-Medium"/>
              </a:rPr>
              <a:t>+123-456-7890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14512" y="6055953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b2547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4242" y="713241"/>
            <a:ext cx="1544609" cy="339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OUR</a:t>
            </a:r>
            <a:r>
              <a:rPr dirty="0" sz="195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195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LITTLE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6955" y="1195356"/>
            <a:ext cx="2833775" cy="1268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7350" spc="-10">
                <a:solidFill>
                  <a:srgbClr val="866e85"/>
                </a:solidFill>
                <a:latin typeface="MCEFVE+ClickerScript-Regular"/>
                <a:cs typeface="MCEFVE+ClickerScript-Regular"/>
              </a:rPr>
              <a:t>Butterfly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8592" y="2825400"/>
            <a:ext cx="2995134" cy="4481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2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50">
                <a:solidFill>
                  <a:srgbClr val="ffffff"/>
                </a:solidFill>
                <a:latin typeface="MJHWRD+CormorantGaramond-Medium"/>
                <a:cs typeface="MJHWRD+CormorantGaramond-Medium"/>
              </a:rPr>
              <a:t>IS</a:t>
            </a:r>
            <a:r>
              <a:rPr dirty="0" sz="2650">
                <a:solidFill>
                  <a:srgbClr val="ffffff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2650" spc="10">
                <a:solidFill>
                  <a:srgbClr val="ffffff"/>
                </a:solidFill>
                <a:latin typeface="MJHWRD+CormorantGaramond-Medium"/>
                <a:cs typeface="MJHWRD+CormorantGaramond-Medium"/>
              </a:rPr>
              <a:t>TURNING</a:t>
            </a:r>
            <a:r>
              <a:rPr dirty="0" sz="2650">
                <a:solidFill>
                  <a:srgbClr val="ffffff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2650" spc="11">
                <a:solidFill>
                  <a:srgbClr val="ffffff"/>
                </a:solidFill>
                <a:latin typeface="MJHWRD+CormorantGaramond-Medium"/>
                <a:cs typeface="MJHWRD+CormorantGaramond-Medium"/>
              </a:rPr>
              <a:t>TWO!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73532" y="3426133"/>
            <a:ext cx="1787642" cy="302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Join</a:t>
            </a:r>
            <a:r>
              <a:rPr dirty="0" sz="170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1700" spc="1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us</a:t>
            </a:r>
            <a:r>
              <a:rPr dirty="0" sz="170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170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to</a:t>
            </a:r>
            <a:r>
              <a:rPr dirty="0" sz="170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170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celebrate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9775" y="3927449"/>
            <a:ext cx="3240843" cy="76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725"/>
              </a:lnSpc>
              <a:spcBef>
                <a:spcPts val="0"/>
              </a:spcBef>
              <a:spcAft>
                <a:spcPts val="0"/>
              </a:spcAft>
            </a:pPr>
            <a:r>
              <a:rPr dirty="0" sz="4350">
                <a:solidFill>
                  <a:srgbClr val="866e85"/>
                </a:solidFill>
                <a:latin typeface="MCEFVE+ClickerScript-Regular"/>
                <a:cs typeface="MCEFVE+ClickerScript-Regular"/>
              </a:rPr>
              <a:t>Olivia´s</a:t>
            </a:r>
            <a:r>
              <a:rPr dirty="0" sz="4350">
                <a:solidFill>
                  <a:srgbClr val="866e85"/>
                </a:solidFill>
                <a:latin typeface="MCEFVE+ClickerScript-Regular"/>
                <a:cs typeface="MCEFVE+ClickerScript-Regular"/>
              </a:rPr>
              <a:t> </a:t>
            </a:r>
            <a:r>
              <a:rPr dirty="0" sz="4350">
                <a:solidFill>
                  <a:srgbClr val="866e85"/>
                </a:solidFill>
                <a:latin typeface="MCEFVE+ClickerScript-Regular"/>
                <a:cs typeface="MCEFVE+ClickerScript-Regular"/>
              </a:rPr>
              <a:t>Birthday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2190" y="5024226"/>
            <a:ext cx="3506870" cy="35046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 spc="-11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SATURDAY,</a:t>
            </a:r>
            <a:r>
              <a:rPr dirty="0" sz="205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2050" spc="-14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NOV</a:t>
            </a:r>
            <a:r>
              <a:rPr dirty="0" sz="205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2050" spc="-1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6TH</a:t>
            </a:r>
            <a:r>
              <a:rPr dirty="0" sz="205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205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at</a:t>
            </a:r>
            <a:r>
              <a:rPr dirty="0" sz="205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2050" spc="-10">
                <a:solidFill>
                  <a:srgbClr val="595259"/>
                </a:solidFill>
                <a:latin typeface="MJHWRD+CormorantGaramond-Medium"/>
                <a:cs typeface="MJHWRD+CormorantGaramond-Medium"/>
              </a:rPr>
              <a:t>6PM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0464" y="5410027"/>
            <a:ext cx="2577594" cy="4938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 spc="93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123</a:t>
            </a:r>
            <a:r>
              <a:rPr dirty="0" sz="1250" spc="93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1250" spc="93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ANYWHERE</a:t>
            </a:r>
            <a:r>
              <a:rPr dirty="0" sz="1250" spc="94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1250" spc="93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ST.,</a:t>
            </a:r>
            <a:r>
              <a:rPr dirty="0" sz="1250" spc="94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1250" spc="93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ANY</a:t>
            </a:r>
            <a:r>
              <a:rPr dirty="0" sz="1250" spc="94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1250" spc="93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CITY</a:t>
            </a:r>
          </a:p>
          <a:p>
            <a:pPr marL="468508" marR="0">
              <a:lnSpc>
                <a:spcPts val="1510"/>
              </a:lnSpc>
              <a:spcBef>
                <a:spcPts val="568"/>
              </a:spcBef>
              <a:spcAft>
                <a:spcPts val="0"/>
              </a:spcAft>
            </a:pPr>
            <a:r>
              <a:rPr dirty="0" sz="1250" spc="93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RSVP</a:t>
            </a:r>
            <a:r>
              <a:rPr dirty="0" sz="1250" spc="95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1250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:</a:t>
            </a:r>
            <a:r>
              <a:rPr dirty="0" sz="1250" spc="190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 </a:t>
            </a:r>
            <a:r>
              <a:rPr dirty="0" sz="1250" spc="94">
                <a:solidFill>
                  <a:srgbClr val="545454"/>
                </a:solidFill>
                <a:latin typeface="MJHWRD+CormorantGaramond-Medium"/>
                <a:cs typeface="MJHWRD+CormorantGaramond-Medium"/>
              </a:rPr>
              <a:t>123-456-7890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14512" y="6055953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000000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37312" y="1149446"/>
            <a:ext cx="3157935" cy="375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spc="93">
                <a:solidFill>
                  <a:srgbClr val="ffffff"/>
                </a:solidFill>
                <a:latin typeface="FOIHVC+Montserrat-Medium"/>
                <a:cs typeface="FOIHVC+Montserrat-Medium"/>
              </a:rPr>
              <a:t>YOU'RE</a:t>
            </a:r>
            <a:r>
              <a:rPr dirty="0" sz="2200" spc="100">
                <a:solidFill>
                  <a:srgbClr val="ffff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2200" spc="94">
                <a:solidFill>
                  <a:srgbClr val="ffffff"/>
                </a:solidFill>
                <a:latin typeface="FOIHVC+Montserrat-Medium"/>
                <a:cs typeface="FOIHVC+Montserrat-Medium"/>
              </a:rPr>
              <a:t>INVITED</a:t>
            </a:r>
            <a:r>
              <a:rPr dirty="0" sz="2200" spc="95">
                <a:solidFill>
                  <a:srgbClr val="ffff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2200" spc="93">
                <a:solidFill>
                  <a:srgbClr val="ffffff"/>
                </a:solidFill>
                <a:latin typeface="FOIHVC+Montserrat-Medium"/>
                <a:cs typeface="FOIHVC+Montserrat-Medium"/>
              </a:rPr>
              <a:t>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8823" y="1522897"/>
            <a:ext cx="1901611" cy="24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>
                <a:solidFill>
                  <a:srgbClr val="ffffff"/>
                </a:solidFill>
                <a:latin typeface="FOIHVC+Montserrat-Medium"/>
                <a:cs typeface="FOIHVC+Montserrat-Medium"/>
              </a:rPr>
              <a:t>HANNAH</a:t>
            </a:r>
            <a:r>
              <a:rPr dirty="0" sz="1350">
                <a:solidFill>
                  <a:srgbClr val="ffff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1350">
                <a:solidFill>
                  <a:srgbClr val="ffffff"/>
                </a:solidFill>
                <a:latin typeface="FOIHVC+Montserrat-Medium"/>
                <a:cs typeface="FOIHVC+Montserrat-Medium"/>
              </a:rPr>
              <a:t>MORALES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5655" y="1885091"/>
            <a:ext cx="3514126" cy="160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1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8547be"/>
                </a:solidFill>
                <a:latin typeface="KGJCRC+Poppins-Black"/>
                <a:cs typeface="KGJCRC+Poppins-Black"/>
              </a:rPr>
              <a:t>BIRTHDAY</a:t>
            </a:r>
          </a:p>
          <a:p>
            <a:pPr marL="578102" marR="0">
              <a:lnSpc>
                <a:spcPts val="5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000">
                <a:solidFill>
                  <a:srgbClr val="8547be"/>
                </a:solidFill>
                <a:latin typeface="KGJCRC+Poppins-Black"/>
                <a:cs typeface="KGJCRC+Poppins-Black"/>
              </a:rPr>
              <a:t>PARTY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65250" y="3650984"/>
            <a:ext cx="2033637" cy="492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058" marR="0">
              <a:lnSpc>
                <a:spcPts val="20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spc="-14">
                <a:solidFill>
                  <a:srgbClr val="a21ddb"/>
                </a:solidFill>
                <a:latin typeface="FOIHVC+Montserrat-Medium"/>
                <a:cs typeface="FOIHVC+Montserrat-Medium"/>
              </a:rPr>
              <a:t>AUGUST</a:t>
            </a:r>
            <a:r>
              <a:rPr dirty="0" sz="1700">
                <a:solidFill>
                  <a:srgbClr val="a21ddb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1700" spc="-10">
                <a:solidFill>
                  <a:srgbClr val="a21ddb"/>
                </a:solidFill>
                <a:latin typeface="FOIHVC+Montserrat-Medium"/>
                <a:cs typeface="FOIHVC+Montserrat-Medium"/>
              </a:rPr>
              <a:t>22,</a:t>
            </a:r>
            <a:r>
              <a:rPr dirty="0" sz="1700">
                <a:solidFill>
                  <a:srgbClr val="a21ddb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1700" spc="-10">
                <a:solidFill>
                  <a:srgbClr val="a21ddb"/>
                </a:solidFill>
                <a:latin typeface="FOIHVC+Montserrat-Medium"/>
                <a:cs typeface="FOIHVC+Montserrat-Medium"/>
              </a:rPr>
              <a:t>2025</a:t>
            </a:r>
          </a:p>
          <a:p>
            <a:pPr marL="0" marR="0">
              <a:lnSpc>
                <a:spcPts val="1366"/>
              </a:lnSpc>
              <a:spcBef>
                <a:spcPts val="163"/>
              </a:spcBef>
              <a:spcAft>
                <a:spcPts val="0"/>
              </a:spcAft>
            </a:pPr>
            <a:r>
              <a:rPr dirty="0" sz="1100" spc="10">
                <a:solidFill>
                  <a:srgbClr val="a21ddb"/>
                </a:solidFill>
                <a:latin typeface="FOIHVC+Montserrat-Medium"/>
                <a:cs typeface="FOIHVC+Montserrat-Medium"/>
              </a:rPr>
              <a:t>123</a:t>
            </a:r>
            <a:r>
              <a:rPr dirty="0" sz="1100">
                <a:solidFill>
                  <a:srgbClr val="a21ddb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1100" spc="14">
                <a:solidFill>
                  <a:srgbClr val="a21ddb"/>
                </a:solidFill>
                <a:latin typeface="FOIHVC+Montserrat-Medium"/>
                <a:cs typeface="FOIHVC+Montserrat-Medium"/>
              </a:rPr>
              <a:t>Anywhere</a:t>
            </a:r>
            <a:r>
              <a:rPr dirty="0" sz="1100">
                <a:solidFill>
                  <a:srgbClr val="a21ddb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1100">
                <a:solidFill>
                  <a:srgbClr val="a21ddb"/>
                </a:solidFill>
                <a:latin typeface="FOIHVC+Montserrat-Medium"/>
                <a:cs typeface="FOIHVC+Montserrat-Medium"/>
              </a:rPr>
              <a:t>St.,</a:t>
            </a:r>
            <a:r>
              <a:rPr dirty="0" sz="1100">
                <a:solidFill>
                  <a:srgbClr val="a21ddb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1100" spc="15">
                <a:solidFill>
                  <a:srgbClr val="a21ddb"/>
                </a:solidFill>
                <a:latin typeface="FOIHVC+Montserrat-Medium"/>
                <a:cs typeface="FOIHVC+Montserrat-Medium"/>
              </a:rPr>
              <a:t>Any</a:t>
            </a:r>
            <a:r>
              <a:rPr dirty="0" sz="1100">
                <a:solidFill>
                  <a:srgbClr val="a21ddb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1100" spc="10">
                <a:solidFill>
                  <a:srgbClr val="a21ddb"/>
                </a:solidFill>
                <a:latin typeface="FOIHVC+Montserrat-Medium"/>
                <a:cs typeface="FOIHVC+Montserrat-Medium"/>
              </a:rPr>
              <a:t>City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82121" y="4368108"/>
            <a:ext cx="1660281" cy="224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FOIHVC+Montserrat-Medium"/>
                <a:cs typeface="FOIHVC+Montserrat-Medium"/>
              </a:rPr>
              <a:t>PERFORMANCE</a:t>
            </a:r>
            <a:r>
              <a:rPr dirty="0" sz="1200">
                <a:solidFill>
                  <a:srgbClr val="ffff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1200">
                <a:solidFill>
                  <a:srgbClr val="ffffff"/>
                </a:solidFill>
                <a:latin typeface="FOIHVC+Montserrat-Medium"/>
                <a:cs typeface="FOIHVC+Montserrat-Medium"/>
              </a:rPr>
              <a:t>BY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1275" y="4632474"/>
            <a:ext cx="2916397" cy="18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1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Juliana</a:t>
            </a: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Silva,</a:t>
            </a: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Claudia</a:t>
            </a: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Alves,</a:t>
            </a: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Fradel</a:t>
            </a: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and</a:t>
            </a: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950">
                <a:solidFill>
                  <a:srgbClr val="ffffff"/>
                </a:solidFill>
                <a:latin typeface="FOIHVC+Montserrat-Medium"/>
                <a:cs typeface="FOIHVC+Montserrat-Medium"/>
              </a:rPr>
              <a:t>Spies.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79562" y="5188347"/>
            <a:ext cx="1590933" cy="277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0" marR="0">
              <a:lnSpc>
                <a:spcPts val="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 spc="12">
                <a:solidFill>
                  <a:srgbClr val="45e8ff"/>
                </a:solidFill>
                <a:latin typeface="FOIHVC+Montserrat-Medium"/>
                <a:cs typeface="FOIHVC+Montserrat-Medium"/>
              </a:rPr>
              <a:t>For</a:t>
            </a:r>
            <a:r>
              <a:rPr dirty="0" sz="700">
                <a:solidFill>
                  <a:srgbClr val="45e8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700" spc="11">
                <a:solidFill>
                  <a:srgbClr val="45e8ff"/>
                </a:solidFill>
                <a:latin typeface="FOIHVC+Montserrat-Medium"/>
                <a:cs typeface="FOIHVC+Montserrat-Medium"/>
              </a:rPr>
              <a:t>Rsvp</a:t>
            </a:r>
          </a:p>
          <a:p>
            <a:pPr marL="0" marR="0">
              <a:lnSpc>
                <a:spcPts val="877"/>
              </a:lnSpc>
              <a:spcBef>
                <a:spcPts val="131"/>
              </a:spcBef>
              <a:spcAft>
                <a:spcPts val="0"/>
              </a:spcAft>
            </a:pPr>
            <a:r>
              <a:rPr dirty="0" sz="700" spc="10">
                <a:solidFill>
                  <a:srgbClr val="45e8ff"/>
                </a:solidFill>
                <a:latin typeface="FOIHVC+Montserrat-Medium"/>
                <a:cs typeface="FOIHVC+Montserrat-Medium"/>
              </a:rPr>
              <a:t>+123-456-7890</a:t>
            </a:r>
            <a:r>
              <a:rPr dirty="0" sz="700">
                <a:solidFill>
                  <a:srgbClr val="45e8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700">
                <a:solidFill>
                  <a:srgbClr val="45e8ff"/>
                </a:solidFill>
                <a:latin typeface="FOIHVC+Montserrat-Medium"/>
                <a:cs typeface="FOIHVC+Montserrat-Medium"/>
              </a:rPr>
              <a:t>(</a:t>
            </a:r>
            <a:r>
              <a:rPr dirty="0" sz="700" spc="11">
                <a:solidFill>
                  <a:srgbClr val="45e8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700" spc="10">
                <a:solidFill>
                  <a:srgbClr val="45e8ff"/>
                </a:solidFill>
                <a:latin typeface="FOIHVC+Montserrat-Medium"/>
                <a:cs typeface="FOIHVC+Montserrat-Medium"/>
              </a:rPr>
              <a:t>Kyrie</a:t>
            </a:r>
            <a:r>
              <a:rPr dirty="0" sz="700">
                <a:solidFill>
                  <a:srgbClr val="45e8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700" spc="10">
                <a:solidFill>
                  <a:srgbClr val="45e8ff"/>
                </a:solidFill>
                <a:latin typeface="FOIHVC+Montserrat-Medium"/>
                <a:cs typeface="FOIHVC+Montserrat-Medium"/>
              </a:rPr>
              <a:t>Petrakis</a:t>
            </a:r>
            <a:r>
              <a:rPr dirty="0" sz="700">
                <a:solidFill>
                  <a:srgbClr val="45e8ff"/>
                </a:solidFill>
                <a:latin typeface="FOIHVC+Montserrat-Medium"/>
                <a:cs typeface="FOIHVC+Montserrat-Medium"/>
              </a:rPr>
              <a:t> </a:t>
            </a:r>
            <a:r>
              <a:rPr dirty="0" sz="700">
                <a:solidFill>
                  <a:srgbClr val="45e8ff"/>
                </a:solidFill>
                <a:latin typeface="FOIHVC+Montserrat-Medium"/>
                <a:cs typeface="FOIHVC+Montserrat-Medium"/>
              </a:rPr>
              <a:t>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14512" y="6055953"/>
            <a:ext cx="1097216" cy="228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97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b="1">
                <a:solidFill>
                  <a:srgbClr val="ffffff"/>
                </a:solidFill>
                <a:latin typeface="PMHESW+OpenSans-Bold"/>
                <a:cs typeface="PMHESW+OpenSans-Bold"/>
              </a:rPr>
              <a:t>OSSTET.CO.IN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2023-06-01T08:08:33-05:00</dcterms:modified>
</cp:coreProperties>
</file>